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5"/>
  </p:notesMasterIdLst>
  <p:sldIdLst>
    <p:sldId id="296" r:id="rId4"/>
    <p:sldId id="297" r:id="rId6"/>
    <p:sldId id="298" r:id="rId7"/>
    <p:sldId id="299" r:id="rId8"/>
    <p:sldId id="300" r:id="rId9"/>
    <p:sldId id="301" r:id="rId10"/>
    <p:sldId id="303" r:id="rId11"/>
    <p:sldId id="305" r:id="rId12"/>
    <p:sldId id="306" r:id="rId13"/>
    <p:sldId id="307" r:id="rId14"/>
    <p:sldId id="308" r:id="rId15"/>
    <p:sldId id="309" r:id="rId16"/>
    <p:sldId id="287" r:id="rId17"/>
    <p:sldId id="270" r:id="rId18"/>
    <p:sldId id="271" r:id="rId19"/>
    <p:sldId id="288" r:id="rId20"/>
    <p:sldId id="273" r:id="rId21"/>
    <p:sldId id="274" r:id="rId22"/>
    <p:sldId id="272" r:id="rId23"/>
    <p:sldId id="275" r:id="rId24"/>
    <p:sldId id="290" r:id="rId25"/>
    <p:sldId id="276" r:id="rId26"/>
    <p:sldId id="291" r:id="rId27"/>
    <p:sldId id="277" r:id="rId28"/>
    <p:sldId id="278" r:id="rId29"/>
    <p:sldId id="279" r:id="rId30"/>
    <p:sldId id="310" r:id="rId31"/>
    <p:sldId id="325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C1"/>
    <a:srgbClr val="026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8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82249-9B27-4DCB-8C2C-E6DD63C4AB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29B8-15DA-402C-8D03-7AE40C67DA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E786-177D-4968-AA9C-E01690304C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29B8-15DA-402C-8D03-7AE40C67DA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E786-177D-4968-AA9C-E01690304C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34B6-CAE3-4758-AE3D-74E2605CEF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5AEF-E246-44A4-AF14-09188B916C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&#10;&#10;已生成极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菱形 7"/>
          <p:cNvSpPr/>
          <p:nvPr userDrawn="1"/>
        </p:nvSpPr>
        <p:spPr>
          <a:xfrm rot="5757865">
            <a:off x="556510" y="176746"/>
            <a:ext cx="821838" cy="821838"/>
          </a:xfrm>
          <a:prstGeom prst="diamond">
            <a:avLst/>
          </a:prstGeom>
          <a:noFill/>
          <a:ln>
            <a:solidFill>
              <a:srgbClr val="02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 userDrawn="1"/>
        </p:nvSpPr>
        <p:spPr>
          <a:xfrm rot="5757865">
            <a:off x="352352" y="176744"/>
            <a:ext cx="821838" cy="821838"/>
          </a:xfrm>
          <a:prstGeom prst="diamond">
            <a:avLst/>
          </a:prstGeom>
          <a:solidFill>
            <a:srgbClr val="026FC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1418823" y="383838"/>
            <a:ext cx="4516438" cy="62071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026FCE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物&#10;&#10;已生成极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829B8-15DA-402C-8D03-7AE40C67DA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E786-177D-4968-AA9C-E01690304C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134B6-CAE3-4758-AE3D-74E2605CEF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05AEF-E246-44A4-AF14-09188B916C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media" Target="../media/media1.mp3"/><Relationship Id="rId3" Type="http://schemas.openxmlformats.org/officeDocument/2006/relationships/video" Target="../media/media1.mp3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天空, 户外, 水, 海滩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6208"/>
            <a:ext cx="6107501" cy="6890416"/>
          </a:xfrm>
          <a:prstGeom prst="rect">
            <a:avLst/>
          </a:prstGeom>
          <a:solidFill>
            <a:srgbClr val="C1C1C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69674" y="790471"/>
            <a:ext cx="10075653" cy="5149970"/>
          </a:xfrm>
          <a:prstGeom prst="rect">
            <a:avLst/>
          </a:prstGeom>
          <a:solidFill>
            <a:srgbClr val="026F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7322" y="4087604"/>
            <a:ext cx="2768602" cy="563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答辩人：</a:t>
            </a:r>
            <a:r>
              <a:rPr lang="en-US" altLang="zh-CN" sz="16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       </a:t>
            </a:r>
            <a:endParaRPr lang="en-US" altLang="zh-CN" sz="1600" dirty="0">
              <a:solidFill>
                <a:schemeClr val="accent1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200"/>
              </a:lnSpc>
            </a:pPr>
            <a:r>
              <a:rPr lang="zh-CN" alt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指导老师：</a:t>
            </a:r>
            <a:r>
              <a: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孙教授</a:t>
            </a:r>
            <a:endParaRPr lang="zh-CN" altLang="en-US" sz="1600" dirty="0">
              <a:solidFill>
                <a:schemeClr val="accent1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0540" y="2154382"/>
            <a:ext cx="803092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开题报告毕业答辩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3428614" y="3202461"/>
            <a:ext cx="530601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北京大学工商管理院 </a:t>
            </a:r>
            <a:r>
              <a:rPr lang="en-US" altLang="zh-CN" sz="2600" dirty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届 研究生</a:t>
            </a:r>
            <a:endParaRPr lang="zh-CN" altLang="en-US" sz="2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25283" y="1224951"/>
            <a:ext cx="8712680" cy="431320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: 圆角 12"/>
          <p:cNvSpPr/>
          <p:nvPr/>
        </p:nvSpPr>
        <p:spPr>
          <a:xfrm rot="3038446">
            <a:off x="310551" y="-862641"/>
            <a:ext cx="448574" cy="2984740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 rot="3038446">
            <a:off x="11183290" y="4915477"/>
            <a:ext cx="448574" cy="2984740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岸部眞明 - 里山の夏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30038" y="11237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  <p:bldP spid="6" grpId="0"/>
      <p:bldP spid="7" grpId="0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道路, 地面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5" b="60432"/>
          <a:stretch>
            <a:fillRect/>
          </a:stretch>
        </p:blipFill>
        <p:spPr>
          <a:xfrm>
            <a:off x="0" y="0"/>
            <a:ext cx="12198262" cy="2501660"/>
          </a:xfrm>
          <a:prstGeom prst="rect">
            <a:avLst/>
          </a:prstGeom>
        </p:spPr>
      </p:pic>
      <p:sp>
        <p:nvSpPr>
          <p:cNvPr id="6" name="Freeform 245"/>
          <p:cNvSpPr/>
          <p:nvPr/>
        </p:nvSpPr>
        <p:spPr bwMode="auto">
          <a:xfrm>
            <a:off x="3907333" y="3073037"/>
            <a:ext cx="1333850" cy="133385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0270D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9700" y="4695458"/>
            <a:ext cx="30891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>
                <a:solidFill>
                  <a:srgbClr val="0270D1"/>
                </a:solidFill>
                <a:cs typeface="+mn-ea"/>
                <a:sym typeface="+mn-lt"/>
              </a:rPr>
              <a:t>PART 03 </a:t>
            </a:r>
            <a:endParaRPr lang="zh-CN" altLang="en-US" sz="5400" dirty="0">
              <a:solidFill>
                <a:srgbClr val="0270D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-1"/>
            <a:ext cx="12192001" cy="2501661"/>
          </a:xfrm>
          <a:prstGeom prst="rect">
            <a:avLst/>
          </a:prstGeom>
          <a:solidFill>
            <a:srgbClr val="026F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AutoShape 51"/>
          <p:cNvSpPr>
            <a:spLocks noChangeArrowheads="1"/>
          </p:cNvSpPr>
          <p:nvPr/>
        </p:nvSpPr>
        <p:spPr bwMode="gray">
          <a:xfrm>
            <a:off x="5431780" y="3695160"/>
            <a:ext cx="4616648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rgbClr val="026FCE"/>
                </a:solidFill>
                <a:cs typeface="+mn-ea"/>
                <a:sym typeface="+mn-lt"/>
              </a:rPr>
              <a:t>论文基本内容</a:t>
            </a:r>
            <a:endParaRPr lang="en-US" altLang="zh-CN" sz="60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8815" y="4885652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rgbClr val="026FCE"/>
                </a:solidFill>
                <a:latin typeface="+mn-lt"/>
                <a:ea typeface="+mn-ea"/>
                <a:cs typeface="+mn-ea"/>
                <a:sym typeface="+mn-lt"/>
              </a:rPr>
              <a:t>论文结构</a:t>
            </a:r>
            <a:endParaRPr lang="zh-CN" altLang="en-US" dirty="0">
              <a:solidFill>
                <a:srgbClr val="026FC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21855" y="4885653"/>
            <a:ext cx="18359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rgbClr val="026FCE"/>
                </a:solidFill>
                <a:latin typeface="+mn-lt"/>
                <a:ea typeface="+mn-ea"/>
                <a:cs typeface="+mn-ea"/>
                <a:sym typeface="+mn-lt"/>
              </a:rPr>
              <a:t>论文基本内容</a:t>
            </a:r>
            <a:endParaRPr lang="zh-CN" altLang="en-US" dirty="0">
              <a:solidFill>
                <a:srgbClr val="026FC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2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3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0" dur="75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1" dur="375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0" grpId="1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0" dur="75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1" dur="375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0" grpId="1"/>
          <p:bldP spid="11" grpId="0"/>
          <p:bldP spid="1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论文结构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TextBox 19"/>
          <p:cNvSpPr txBox="1"/>
          <p:nvPr/>
        </p:nvSpPr>
        <p:spPr>
          <a:xfrm>
            <a:off x="2861439" y="1389943"/>
            <a:ext cx="182014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026FCE"/>
                </a:solidFill>
                <a:cs typeface="+mn-ea"/>
                <a:sym typeface="+mn-lt"/>
              </a:rPr>
              <a:t>P01-P05</a:t>
            </a:r>
            <a:r>
              <a:rPr lang="zh-CN" altLang="en-US" sz="2000" dirty="0">
                <a:solidFill>
                  <a:srgbClr val="026FCE"/>
                </a:solidFill>
                <a:cs typeface="+mn-ea"/>
                <a:sym typeface="+mn-lt"/>
              </a:rPr>
              <a:t> </a:t>
            </a:r>
            <a:endParaRPr lang="zh-CN" altLang="en-US" sz="24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4" name="TextBox 106"/>
          <p:cNvSpPr txBox="1"/>
          <p:nvPr/>
        </p:nvSpPr>
        <p:spPr>
          <a:xfrm>
            <a:off x="2018923" y="1890619"/>
            <a:ext cx="266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dirty="0">
                <a:solidFill>
                  <a:srgbClr val="026FCE"/>
                </a:solidFill>
                <a:cs typeface="+mn-ea"/>
                <a:sym typeface="+mn-lt"/>
              </a:rPr>
              <a:t>单击输入本章节标题</a:t>
            </a:r>
            <a:endParaRPr lang="en-US" altLang="zh-CN" sz="20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7515637" y="2294924"/>
            <a:ext cx="14201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026FCE"/>
                </a:solidFill>
                <a:cs typeface="+mn-ea"/>
                <a:sym typeface="+mn-lt"/>
              </a:rPr>
              <a:t>P06-P10</a:t>
            </a:r>
            <a:endParaRPr lang="zh-CN" altLang="en-US" sz="2800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6" name="TextBox 106"/>
          <p:cNvSpPr txBox="1"/>
          <p:nvPr/>
        </p:nvSpPr>
        <p:spPr>
          <a:xfrm>
            <a:off x="7515636" y="2809538"/>
            <a:ext cx="28805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26FCE"/>
                </a:solidFill>
                <a:cs typeface="+mn-ea"/>
                <a:sym typeface="+mn-lt"/>
              </a:rPr>
              <a:t>单击输入本章节标题</a:t>
            </a:r>
            <a:endParaRPr lang="en-US" altLang="zh-CN" sz="20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2861439" y="3271528"/>
            <a:ext cx="18201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026FCE"/>
                </a:solidFill>
                <a:cs typeface="+mn-ea"/>
                <a:sym typeface="+mn-lt"/>
              </a:rPr>
              <a:t>P11-P15</a:t>
            </a:r>
            <a:r>
              <a:rPr lang="en-US" altLang="zh-CN" sz="2000" b="1" dirty="0">
                <a:solidFill>
                  <a:srgbClr val="026FCE"/>
                </a:solidFill>
                <a:cs typeface="+mn-ea"/>
                <a:sym typeface="+mn-lt"/>
              </a:rPr>
              <a:t> </a:t>
            </a:r>
            <a:endParaRPr lang="zh-CN" altLang="en-US" sz="24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8" name="TextBox 106"/>
          <p:cNvSpPr txBox="1"/>
          <p:nvPr/>
        </p:nvSpPr>
        <p:spPr>
          <a:xfrm>
            <a:off x="2018923" y="3763786"/>
            <a:ext cx="266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dirty="0">
                <a:solidFill>
                  <a:srgbClr val="026FCE"/>
                </a:solidFill>
                <a:cs typeface="+mn-ea"/>
                <a:sym typeface="+mn-lt"/>
              </a:rPr>
              <a:t>单击输入本章节标题</a:t>
            </a:r>
            <a:endParaRPr lang="en-US" altLang="zh-CN" sz="20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9" name="TextBox 19"/>
          <p:cNvSpPr txBox="1"/>
          <p:nvPr/>
        </p:nvSpPr>
        <p:spPr>
          <a:xfrm>
            <a:off x="7515636" y="4121879"/>
            <a:ext cx="14201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026FCE"/>
                </a:solidFill>
                <a:cs typeface="+mn-ea"/>
                <a:sym typeface="+mn-lt"/>
              </a:rPr>
              <a:t>P16-P19</a:t>
            </a:r>
            <a:endParaRPr lang="zh-CN" altLang="en-US" sz="2800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10" name="TextBox 106"/>
          <p:cNvSpPr txBox="1"/>
          <p:nvPr/>
        </p:nvSpPr>
        <p:spPr>
          <a:xfrm>
            <a:off x="7515636" y="4636493"/>
            <a:ext cx="28805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26FCE"/>
                </a:solidFill>
                <a:cs typeface="+mn-ea"/>
                <a:sym typeface="+mn-lt"/>
              </a:rPr>
              <a:t>单击输入本章节标题</a:t>
            </a:r>
            <a:endParaRPr lang="en-US" altLang="zh-CN" sz="20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11" name="TextBox 19"/>
          <p:cNvSpPr txBox="1"/>
          <p:nvPr/>
        </p:nvSpPr>
        <p:spPr>
          <a:xfrm>
            <a:off x="2861439" y="5145928"/>
            <a:ext cx="18201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026FCE"/>
                </a:solidFill>
                <a:cs typeface="+mn-ea"/>
                <a:sym typeface="+mn-lt"/>
              </a:rPr>
              <a:t>P20-P23</a:t>
            </a:r>
            <a:endParaRPr lang="zh-CN" altLang="en-US" sz="24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12" name="TextBox 106"/>
          <p:cNvSpPr txBox="1"/>
          <p:nvPr/>
        </p:nvSpPr>
        <p:spPr>
          <a:xfrm>
            <a:off x="2018923" y="5629918"/>
            <a:ext cx="266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dirty="0">
                <a:solidFill>
                  <a:srgbClr val="026FCE"/>
                </a:solidFill>
                <a:cs typeface="+mn-ea"/>
                <a:sym typeface="+mn-lt"/>
              </a:rPr>
              <a:t>单击输入本章节标题</a:t>
            </a:r>
            <a:endParaRPr lang="en-US" altLang="zh-CN" sz="20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50237" y="1244476"/>
            <a:ext cx="2240044" cy="1107890"/>
            <a:chOff x="4950237" y="1244476"/>
            <a:chExt cx="2240044" cy="1107890"/>
          </a:xfrm>
          <a:solidFill>
            <a:srgbClr val="026FCE"/>
          </a:solidFill>
        </p:grpSpPr>
        <p:sp>
          <p:nvSpPr>
            <p:cNvPr id="14" name="任意多边形 29"/>
            <p:cNvSpPr/>
            <p:nvPr/>
          </p:nvSpPr>
          <p:spPr>
            <a:xfrm>
              <a:off x="4950237" y="1244476"/>
              <a:ext cx="1325460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流程图: 决策 14"/>
            <p:cNvSpPr/>
            <p:nvPr/>
          </p:nvSpPr>
          <p:spPr>
            <a:xfrm>
              <a:off x="5430342" y="1374030"/>
              <a:ext cx="1759939" cy="848783"/>
            </a:xfrm>
            <a:prstGeom prst="flowChartDecision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TextBox 19"/>
            <p:cNvSpPr txBox="1"/>
            <p:nvPr/>
          </p:nvSpPr>
          <p:spPr>
            <a:xfrm>
              <a:off x="5731427" y="1649005"/>
              <a:ext cx="1157769" cy="24622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第一章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950237" y="3120900"/>
            <a:ext cx="2240044" cy="1107890"/>
            <a:chOff x="4950237" y="3120900"/>
            <a:chExt cx="2240044" cy="1107890"/>
          </a:xfrm>
          <a:solidFill>
            <a:srgbClr val="026FCE"/>
          </a:solidFill>
        </p:grpSpPr>
        <p:sp>
          <p:nvSpPr>
            <p:cNvPr id="18" name="任意多边形 40"/>
            <p:cNvSpPr/>
            <p:nvPr/>
          </p:nvSpPr>
          <p:spPr>
            <a:xfrm>
              <a:off x="4950237" y="3120900"/>
              <a:ext cx="1325460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流程图: 决策 18"/>
            <p:cNvSpPr/>
            <p:nvPr/>
          </p:nvSpPr>
          <p:spPr>
            <a:xfrm>
              <a:off x="5430342" y="3250454"/>
              <a:ext cx="1759939" cy="848783"/>
            </a:xfrm>
            <a:prstGeom prst="flowChartDecision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31427" y="3525429"/>
              <a:ext cx="1157769" cy="24622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第三章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94688" y="4059112"/>
            <a:ext cx="2252742" cy="1107890"/>
            <a:chOff x="4994688" y="4059112"/>
            <a:chExt cx="2252742" cy="1107890"/>
          </a:xfrm>
          <a:solidFill>
            <a:srgbClr val="026FCE"/>
          </a:solidFill>
        </p:grpSpPr>
        <p:sp>
          <p:nvSpPr>
            <p:cNvPr id="22" name="任意多边形 48"/>
            <p:cNvSpPr/>
            <p:nvPr/>
          </p:nvSpPr>
          <p:spPr>
            <a:xfrm flipH="1">
              <a:off x="5921971" y="4059112"/>
              <a:ext cx="1325459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流程图: 决策 22"/>
            <p:cNvSpPr/>
            <p:nvPr/>
          </p:nvSpPr>
          <p:spPr>
            <a:xfrm flipH="1">
              <a:off x="4994688" y="4188666"/>
              <a:ext cx="1759937" cy="848783"/>
            </a:xfrm>
            <a:prstGeom prst="flowChartDecision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5295772" y="4463641"/>
              <a:ext cx="1157769" cy="24622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第四章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50237" y="4997324"/>
            <a:ext cx="2240044" cy="1107890"/>
            <a:chOff x="4950237" y="4997324"/>
            <a:chExt cx="2240044" cy="1107890"/>
          </a:xfrm>
          <a:solidFill>
            <a:srgbClr val="026FCE"/>
          </a:solidFill>
        </p:grpSpPr>
        <p:sp>
          <p:nvSpPr>
            <p:cNvPr id="26" name="任意多边形 51"/>
            <p:cNvSpPr/>
            <p:nvPr/>
          </p:nvSpPr>
          <p:spPr>
            <a:xfrm>
              <a:off x="4950237" y="4997324"/>
              <a:ext cx="1325460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流程图: 决策 26"/>
            <p:cNvSpPr/>
            <p:nvPr/>
          </p:nvSpPr>
          <p:spPr>
            <a:xfrm>
              <a:off x="5430342" y="5126878"/>
              <a:ext cx="1759939" cy="848783"/>
            </a:xfrm>
            <a:prstGeom prst="flowChartDecision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5731427" y="5401853"/>
              <a:ext cx="1157769" cy="24622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第五章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94688" y="2182688"/>
            <a:ext cx="2252742" cy="1107890"/>
            <a:chOff x="4994688" y="2182688"/>
            <a:chExt cx="2252742" cy="1107890"/>
          </a:xfrm>
          <a:solidFill>
            <a:srgbClr val="026FCE"/>
          </a:solidFill>
        </p:grpSpPr>
        <p:sp>
          <p:nvSpPr>
            <p:cNvPr id="30" name="任意多边形 34"/>
            <p:cNvSpPr/>
            <p:nvPr/>
          </p:nvSpPr>
          <p:spPr>
            <a:xfrm flipH="1">
              <a:off x="5921971" y="2182688"/>
              <a:ext cx="1325459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流程图: 决策 30"/>
            <p:cNvSpPr/>
            <p:nvPr/>
          </p:nvSpPr>
          <p:spPr>
            <a:xfrm flipH="1">
              <a:off x="4994688" y="2312242"/>
              <a:ext cx="1759937" cy="848783"/>
            </a:xfrm>
            <a:prstGeom prst="flowChartDecision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TextBox 19"/>
            <p:cNvSpPr txBox="1"/>
            <p:nvPr/>
          </p:nvSpPr>
          <p:spPr>
            <a:xfrm>
              <a:off x="5295772" y="2587217"/>
              <a:ext cx="1157769" cy="24622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第二章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论文基本内容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TextBox 30"/>
          <p:cNvSpPr txBox="1"/>
          <p:nvPr/>
        </p:nvSpPr>
        <p:spPr>
          <a:xfrm>
            <a:off x="1418823" y="1735495"/>
            <a:ext cx="9925325" cy="558000"/>
          </a:xfrm>
          <a:prstGeom prst="rect">
            <a:avLst/>
          </a:prstGeom>
          <a:solidFill>
            <a:srgbClr val="026FCE"/>
          </a:solidFill>
        </p:spPr>
        <p:txBody>
          <a:bodyPr wrap="square" lIns="396000" tIns="0" rIns="0" bIns="0" rtlCol="0" anchor="ctr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第一章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TextBox 29"/>
          <p:cNvSpPr txBox="1"/>
          <p:nvPr/>
        </p:nvSpPr>
        <p:spPr>
          <a:xfrm>
            <a:off x="3202169" y="1735494"/>
            <a:ext cx="6501271" cy="558000"/>
          </a:xfrm>
          <a:prstGeom prst="rect">
            <a:avLst/>
          </a:prstGeom>
          <a:noFill/>
        </p:spPr>
        <p:txBody>
          <a:bodyPr wrap="square" lIns="144000" tIns="0" rIns="0" bIns="0" rtlCol="0" anchor="ctr">
            <a:noAutofit/>
          </a:bodyPr>
          <a:lstStyle/>
          <a:p>
            <a:pPr algn="just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本章节的标题内容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57"/>
          <p:cNvSpPr/>
          <p:nvPr/>
        </p:nvSpPr>
        <p:spPr>
          <a:xfrm>
            <a:off x="2241493" y="2731191"/>
            <a:ext cx="7461947" cy="35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请简明扼要的说明每一小节的具体内容，语言精练概括的说明你所要阐明的观点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43272" y="3289193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418823" y="2631156"/>
            <a:ext cx="540000" cy="540000"/>
          </a:xfrm>
          <a:prstGeom prst="ellipse">
            <a:avLst/>
          </a:prstGeom>
          <a:solidFill>
            <a:srgbClr val="026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cs typeface="+mn-ea"/>
                <a:sym typeface="+mn-lt"/>
              </a:rPr>
              <a:t>1.1</a:t>
            </a:r>
            <a:endParaRPr lang="zh-CN" altLang="en-US" sz="20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8" name="Rectangle 57"/>
          <p:cNvSpPr/>
          <p:nvPr/>
        </p:nvSpPr>
        <p:spPr>
          <a:xfrm>
            <a:off x="2241493" y="3507955"/>
            <a:ext cx="7461947" cy="35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请简明扼要的说明每一小节的具体内容，语言精练概括的说明你所要阐明的观点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43272" y="4065269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418823" y="3407231"/>
            <a:ext cx="540000" cy="540000"/>
          </a:xfrm>
          <a:prstGeom prst="ellipse">
            <a:avLst/>
          </a:prstGeom>
          <a:solidFill>
            <a:srgbClr val="026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cs typeface="+mn-ea"/>
                <a:sym typeface="+mn-lt"/>
              </a:rPr>
              <a:t>1.2</a:t>
            </a:r>
            <a:endParaRPr lang="zh-CN" altLang="en-US" sz="20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11" name="Rectangle 57"/>
          <p:cNvSpPr/>
          <p:nvPr/>
        </p:nvSpPr>
        <p:spPr>
          <a:xfrm>
            <a:off x="2241493" y="4284031"/>
            <a:ext cx="7461947" cy="35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请简明扼要的说明每一小节的具体内容，语言精练概括的说明你所要阐明的观点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343272" y="4841345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418823" y="4183308"/>
            <a:ext cx="540000" cy="540000"/>
          </a:xfrm>
          <a:prstGeom prst="ellipse">
            <a:avLst/>
          </a:prstGeom>
          <a:solidFill>
            <a:srgbClr val="026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cs typeface="+mn-ea"/>
                <a:sym typeface="+mn-lt"/>
              </a:rPr>
              <a:t>1.3</a:t>
            </a:r>
            <a:endParaRPr lang="zh-CN" altLang="en-US" sz="20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343272" y="2505422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1"/>
          <p:cNvSpPr txBox="1"/>
          <p:nvPr/>
        </p:nvSpPr>
        <p:spPr>
          <a:xfrm>
            <a:off x="2100904" y="5231681"/>
            <a:ext cx="587972" cy="589052"/>
          </a:xfrm>
          <a:prstGeom prst="ellipse">
            <a:avLst/>
          </a:prstGeom>
          <a:solidFill>
            <a:srgbClr val="026F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论点之一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41"/>
          <p:cNvSpPr txBox="1"/>
          <p:nvPr/>
        </p:nvSpPr>
        <p:spPr>
          <a:xfrm>
            <a:off x="2786997" y="5279986"/>
            <a:ext cx="29020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26FCE"/>
                </a:solidFill>
                <a:cs typeface="+mn-ea"/>
                <a:sym typeface="+mn-lt"/>
              </a:rPr>
              <a:t>在这里添加观点</a:t>
            </a:r>
            <a:endParaRPr lang="en-US" altLang="zh-CN" sz="32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17" name="TextBox 41"/>
          <p:cNvSpPr txBox="1"/>
          <p:nvPr/>
        </p:nvSpPr>
        <p:spPr>
          <a:xfrm>
            <a:off x="6656725" y="5231681"/>
            <a:ext cx="587972" cy="589052"/>
          </a:xfrm>
          <a:prstGeom prst="ellipse">
            <a:avLst/>
          </a:prstGeom>
          <a:solidFill>
            <a:srgbClr val="026F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论点之二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244697" y="5279986"/>
            <a:ext cx="29020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26FCE"/>
                </a:solidFill>
                <a:cs typeface="+mn-ea"/>
                <a:sym typeface="+mn-lt"/>
              </a:rPr>
              <a:t>在这里添加观点</a:t>
            </a:r>
            <a:endParaRPr lang="en-US" altLang="zh-CN" sz="32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3" presetID="2" presetClass="entr" presetSubtype="4" fill="hold" grpId="0" nodeType="after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9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0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4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 animBg="1"/>
          <p:bldP spid="8" grpId="0"/>
          <p:bldP spid="10" grpId="0" animBg="1"/>
          <p:bldP spid="11" grpId="0"/>
          <p:bldP spid="13" grpId="0" animBg="1"/>
          <p:bldP spid="15" grpId="0" animBg="1"/>
          <p:bldP spid="16" grpId="0"/>
          <p:bldP spid="17" grpId="0" animBg="1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 animBg="1"/>
          <p:bldP spid="8" grpId="0"/>
          <p:bldP spid="10" grpId="0" animBg="1"/>
          <p:bldP spid="11" grpId="0"/>
          <p:bldP spid="13" grpId="0" animBg="1"/>
          <p:bldP spid="15" grpId="0" animBg="1"/>
          <p:bldP spid="16" grpId="0"/>
          <p:bldP spid="17" grpId="0" animBg="1"/>
          <p:bldP spid="18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9"/>
          <p:cNvSpPr>
            <a:spLocks noChangeArrowheads="1"/>
          </p:cNvSpPr>
          <p:nvPr/>
        </p:nvSpPr>
        <p:spPr bwMode="gray">
          <a:xfrm flipH="1">
            <a:off x="6096000" y="4459788"/>
            <a:ext cx="4878388" cy="606522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五、亮点与不足之处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AutoShape 50"/>
          <p:cNvSpPr>
            <a:spLocks noChangeArrowheads="1"/>
          </p:cNvSpPr>
          <p:nvPr/>
        </p:nvSpPr>
        <p:spPr bwMode="gray">
          <a:xfrm flipH="1">
            <a:off x="6096000" y="3745079"/>
            <a:ext cx="4878388" cy="606522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四、可行性及结论</a:t>
            </a:r>
            <a:endParaRPr lang="zh-CN" altLang="en-US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AutoShape 51"/>
          <p:cNvSpPr>
            <a:spLocks noChangeArrowheads="1"/>
          </p:cNvSpPr>
          <p:nvPr/>
        </p:nvSpPr>
        <p:spPr bwMode="gray">
          <a:xfrm flipH="1">
            <a:off x="6096000" y="3030370"/>
            <a:ext cx="4878388" cy="606522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三、论文基本内容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AutoShape 52"/>
          <p:cNvSpPr>
            <a:spLocks noChangeArrowheads="1"/>
          </p:cNvSpPr>
          <p:nvPr/>
        </p:nvSpPr>
        <p:spPr bwMode="gray">
          <a:xfrm flipH="1">
            <a:off x="6096000" y="2315661"/>
            <a:ext cx="4878388" cy="606522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二、研究思路与方法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AutoShape 51"/>
          <p:cNvSpPr>
            <a:spLocks noChangeArrowheads="1"/>
          </p:cNvSpPr>
          <p:nvPr/>
        </p:nvSpPr>
        <p:spPr bwMode="gray">
          <a:xfrm flipH="1">
            <a:off x="6096000" y="1582000"/>
            <a:ext cx="4878388" cy="625474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一、选题背景及意义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AutoShape 49"/>
          <p:cNvSpPr>
            <a:spLocks noChangeArrowheads="1"/>
          </p:cNvSpPr>
          <p:nvPr/>
        </p:nvSpPr>
        <p:spPr bwMode="gray">
          <a:xfrm flipH="1">
            <a:off x="6096000" y="5174497"/>
            <a:ext cx="4878388" cy="606522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六、研究结论的发展方向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 descr="图片包含 雨伞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r="42360" b="5021"/>
          <a:stretch>
            <a:fillRect/>
          </a:stretch>
        </p:blipFill>
        <p:spPr>
          <a:xfrm>
            <a:off x="0" y="0"/>
            <a:ext cx="5136258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-1"/>
            <a:ext cx="5136257" cy="6857999"/>
          </a:xfrm>
          <a:prstGeom prst="rect">
            <a:avLst/>
          </a:prstGeom>
          <a:solidFill>
            <a:srgbClr val="026F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09363" y="2302111"/>
            <a:ext cx="19175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17612" y="2787734"/>
            <a:ext cx="395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2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4800" b="1" dirty="0">
              <a:solidFill>
                <a:schemeClr val="bg1">
                  <a:alpha val="2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天空, 户外, 水, 海滩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6208"/>
            <a:ext cx="6107501" cy="6890416"/>
          </a:xfrm>
          <a:prstGeom prst="rect">
            <a:avLst/>
          </a:prstGeom>
          <a:solidFill>
            <a:srgbClr val="C1C1C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69674" y="790471"/>
            <a:ext cx="10075653" cy="5149970"/>
          </a:xfrm>
          <a:prstGeom prst="rect">
            <a:avLst/>
          </a:prstGeom>
          <a:solidFill>
            <a:srgbClr val="026F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7322" y="4457701"/>
            <a:ext cx="2768602" cy="563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答辩人：</a:t>
            </a:r>
            <a:r>
              <a:rPr lang="en-US" altLang="zh-CN" sz="16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       </a:t>
            </a:r>
            <a:endParaRPr lang="en-US" altLang="zh-CN" sz="1600" dirty="0">
              <a:solidFill>
                <a:schemeClr val="accent1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200"/>
              </a:lnSpc>
            </a:pPr>
            <a:r>
              <a:rPr lang="zh-CN" alt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指导老师：</a:t>
            </a:r>
            <a:r>
              <a: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孙教授</a:t>
            </a:r>
            <a:endParaRPr lang="zh-CN" altLang="en-US" sz="1600" dirty="0">
              <a:solidFill>
                <a:schemeClr val="accent1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0540" y="2154382"/>
            <a:ext cx="803092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cs typeface="+mn-ea"/>
                <a:sym typeface="+mn-lt"/>
              </a:rPr>
              <a:t>请各位评审老师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3428614" y="3202461"/>
            <a:ext cx="530601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cs typeface="+mn-ea"/>
                <a:sym typeface="+mn-lt"/>
              </a:rPr>
              <a:t>批评指正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25283" y="1224951"/>
            <a:ext cx="8712680" cy="431320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: 圆角 12"/>
          <p:cNvSpPr/>
          <p:nvPr/>
        </p:nvSpPr>
        <p:spPr>
          <a:xfrm rot="3038446">
            <a:off x="310551" y="-862641"/>
            <a:ext cx="448574" cy="2984740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 rot="3038446">
            <a:off x="11183290" y="4915477"/>
            <a:ext cx="448574" cy="2984740"/>
          </a:xfrm>
          <a:prstGeom prst="roundRect">
            <a:avLst>
              <a:gd name="adj" fmla="val 50000"/>
            </a:avLst>
          </a:prstGeom>
          <a:solidFill>
            <a:srgbClr val="026FC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岸部眞明 - 里山の夏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30038" y="11237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  <p:bldP spid="6" grpId="0"/>
      <p:bldP spid="7" grpId="0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1"/>
          <p:cNvSpPr>
            <a:spLocks noChangeArrowheads="1"/>
          </p:cNvSpPr>
          <p:nvPr/>
        </p:nvSpPr>
        <p:spPr bwMode="gray">
          <a:xfrm>
            <a:off x="5148155" y="3601820"/>
            <a:ext cx="5386090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6000" b="1" dirty="0">
                <a:solidFill>
                  <a:srgbClr val="026FCE"/>
                </a:solidFill>
                <a:cs typeface="+mn-ea"/>
                <a:sym typeface="+mn-lt"/>
              </a:rPr>
              <a:t>选题背景及意义</a:t>
            </a:r>
            <a:endParaRPr lang="en-US" altLang="zh-CN" sz="60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22504" y="4721388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26FCE"/>
                </a:solidFill>
                <a:cs typeface="+mn-ea"/>
                <a:sym typeface="+mn-lt"/>
              </a:rPr>
              <a:t>内容摘要</a:t>
            </a:r>
            <a:endParaRPr lang="zh-CN" altLang="en-US" sz="1600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22503" y="5153213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26FCE"/>
                </a:solidFill>
                <a:cs typeface="+mn-ea"/>
                <a:sym typeface="+mn-lt"/>
              </a:rPr>
              <a:t>选题背景</a:t>
            </a:r>
            <a:endParaRPr lang="zh-CN" altLang="en-US" sz="1600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25544" y="4721389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26FCE"/>
                </a:solidFill>
                <a:cs typeface="+mn-ea"/>
                <a:sym typeface="+mn-lt"/>
              </a:rPr>
              <a:t>选题意义</a:t>
            </a:r>
            <a:endParaRPr lang="zh-CN" altLang="en-US" sz="1600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5544" y="5153213"/>
            <a:ext cx="14510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26FCE"/>
                </a:solidFill>
                <a:cs typeface="+mn-ea"/>
                <a:sym typeface="+mn-lt"/>
              </a:rPr>
              <a:t>主要创新点</a:t>
            </a:r>
            <a:endParaRPr lang="zh-CN" altLang="en-US" sz="1600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7" name="Freeform 245"/>
          <p:cNvSpPr/>
          <p:nvPr/>
        </p:nvSpPr>
        <p:spPr bwMode="auto">
          <a:xfrm>
            <a:off x="3626036" y="3022491"/>
            <a:ext cx="1333850" cy="133385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0270D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48404" y="4644912"/>
            <a:ext cx="30891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>
                <a:solidFill>
                  <a:srgbClr val="0270D1"/>
                </a:solidFill>
                <a:cs typeface="+mn-ea"/>
                <a:sym typeface="+mn-lt"/>
              </a:rPr>
              <a:t>PART 01 </a:t>
            </a:r>
            <a:endParaRPr lang="zh-CN" altLang="en-US" sz="5400" dirty="0">
              <a:solidFill>
                <a:srgbClr val="0270D1"/>
              </a:solidFill>
              <a:cs typeface="+mn-ea"/>
              <a:sym typeface="+mn-lt"/>
            </a:endParaRPr>
          </a:p>
        </p:txBody>
      </p:sp>
      <p:pic>
        <p:nvPicPr>
          <p:cNvPr id="10" name="图片 9" descr="图片包含 户外, 道路, 地面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5" b="60432"/>
          <a:stretch>
            <a:fillRect/>
          </a:stretch>
        </p:blipFill>
        <p:spPr>
          <a:xfrm>
            <a:off x="0" y="0"/>
            <a:ext cx="12198262" cy="25016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22670"/>
            <a:ext cx="12192001" cy="2501660"/>
          </a:xfrm>
          <a:prstGeom prst="rect">
            <a:avLst/>
          </a:prstGeom>
          <a:solidFill>
            <a:srgbClr val="026F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2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3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59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7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8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55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9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0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59"/>
                                </p:stCondLst>
                                <p:childTnLst>
                                  <p:par>
                                    <p:cTn id="4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3" dur="750" tmFilter="0, 0; .2, .5; .8, .5; 1, 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375" autoRev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" grpId="0"/>
          <p:bldP spid="4" grpId="0"/>
          <p:bldP spid="5" grpId="0"/>
          <p:bldP spid="6" grpId="0"/>
          <p:bldP spid="7" grpId="0" animBg="1"/>
          <p:bldP spid="8" grpId="0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59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59"/>
                                </p:stCondLst>
                                <p:childTnLst>
                                  <p:par>
                                    <p:cTn id="4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3" dur="750" tmFilter="0, 0; .2, .5; .8, .5; 1, 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375" autoRev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" grpId="0"/>
          <p:bldP spid="4" grpId="0"/>
          <p:bldP spid="5" grpId="0"/>
          <p:bldP spid="6" grpId="0"/>
          <p:bldP spid="7" grpId="0" animBg="1"/>
          <p:bldP spid="8" grpId="0"/>
          <p:bldP spid="1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1"/>
          <p:cNvSpPr txBox="1"/>
          <p:nvPr/>
        </p:nvSpPr>
        <p:spPr>
          <a:xfrm>
            <a:off x="1219201" y="1498031"/>
            <a:ext cx="9753598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3000"/>
              </a:lnSpc>
              <a:spcBef>
                <a:spcPts val="1800"/>
              </a:spcBef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内容摘要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478814" y="3710139"/>
            <a:ext cx="2032000" cy="2032000"/>
          </a:xfrm>
          <a:prstGeom prst="rect">
            <a:avLst/>
          </a:prstGeom>
          <a:solidFill>
            <a:srgbClr val="026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3887580" y="3710139"/>
            <a:ext cx="2032000" cy="2032000"/>
          </a:xfrm>
          <a:prstGeom prst="rect">
            <a:avLst/>
          </a:prstGeom>
          <a:solidFill>
            <a:srgbClr val="026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6296346" y="3710139"/>
            <a:ext cx="2032000" cy="2032000"/>
          </a:xfrm>
          <a:prstGeom prst="rect">
            <a:avLst/>
          </a:prstGeom>
          <a:solidFill>
            <a:srgbClr val="026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8705113" y="3710139"/>
            <a:ext cx="2032000" cy="2032000"/>
          </a:xfrm>
          <a:prstGeom prst="rect">
            <a:avLst/>
          </a:prstGeom>
          <a:solidFill>
            <a:srgbClr val="026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28"/>
          <p:cNvSpPr txBox="1"/>
          <p:nvPr/>
        </p:nvSpPr>
        <p:spPr>
          <a:xfrm>
            <a:off x="1789408" y="4510696"/>
            <a:ext cx="1410812" cy="430887"/>
          </a:xfrm>
          <a:prstGeom prst="rect">
            <a:avLst/>
          </a:prstGeom>
          <a:solidFill>
            <a:srgbClr val="026FCE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4198174" y="4510696"/>
            <a:ext cx="1410812" cy="430887"/>
          </a:xfrm>
          <a:prstGeom prst="rect">
            <a:avLst/>
          </a:prstGeom>
          <a:solidFill>
            <a:srgbClr val="026FCE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Box 28"/>
          <p:cNvSpPr txBox="1"/>
          <p:nvPr/>
        </p:nvSpPr>
        <p:spPr>
          <a:xfrm>
            <a:off x="6606940" y="4510696"/>
            <a:ext cx="1410812" cy="430887"/>
          </a:xfrm>
          <a:prstGeom prst="rect">
            <a:avLst/>
          </a:prstGeom>
          <a:solidFill>
            <a:srgbClr val="026FCE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9015707" y="4510696"/>
            <a:ext cx="1410812" cy="430887"/>
          </a:xfrm>
          <a:prstGeom prst="rect">
            <a:avLst/>
          </a:prstGeom>
          <a:solidFill>
            <a:srgbClr val="026FCE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17"/>
          <p:cNvSpPr/>
          <p:nvPr/>
        </p:nvSpPr>
        <p:spPr>
          <a:xfrm rot="2700000">
            <a:off x="3443021" y="3536344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-1" fmla="*/ 0 w 2032000"/>
              <a:gd name="connsiteY0-2" fmla="*/ 0 h 2032000"/>
              <a:gd name="connsiteX1-3" fmla="*/ 2032000 w 2032000"/>
              <a:gd name="connsiteY1-4" fmla="*/ 0 h 2032000"/>
              <a:gd name="connsiteX2-5" fmla="*/ 2032000 w 2032000"/>
              <a:gd name="connsiteY2-6" fmla="*/ 2032000 h 2032000"/>
              <a:gd name="connsiteX3-7" fmla="*/ 0 w 2032000"/>
              <a:gd name="connsiteY3-8" fmla="*/ 2032000 h 2032000"/>
              <a:gd name="connsiteX4-9" fmla="*/ 91440 w 2032000"/>
              <a:gd name="connsiteY4-10" fmla="*/ 91440 h 2032000"/>
              <a:gd name="connsiteX0-11" fmla="*/ 2032000 w 2032000"/>
              <a:gd name="connsiteY0-12" fmla="*/ 0 h 2032000"/>
              <a:gd name="connsiteX1-13" fmla="*/ 2032000 w 2032000"/>
              <a:gd name="connsiteY1-14" fmla="*/ 2032000 h 2032000"/>
              <a:gd name="connsiteX2-15" fmla="*/ 0 w 2032000"/>
              <a:gd name="connsiteY2-16" fmla="*/ 2032000 h 2032000"/>
              <a:gd name="connsiteX3-17" fmla="*/ 91440 w 2032000"/>
              <a:gd name="connsiteY3-18" fmla="*/ 91440 h 2032000"/>
              <a:gd name="connsiteX0-19" fmla="*/ 2032000 w 2032000"/>
              <a:gd name="connsiteY0-20" fmla="*/ 0 h 2032000"/>
              <a:gd name="connsiteX1-21" fmla="*/ 2032000 w 2032000"/>
              <a:gd name="connsiteY1-22" fmla="*/ 2032000 h 2032000"/>
              <a:gd name="connsiteX2-23" fmla="*/ 0 w 2032000"/>
              <a:gd name="connsiteY2-24" fmla="*/ 2032000 h 20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7"/>
          <p:cNvSpPr/>
          <p:nvPr/>
        </p:nvSpPr>
        <p:spPr>
          <a:xfrm rot="2700000">
            <a:off x="5859408" y="3536343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-1" fmla="*/ 0 w 2032000"/>
              <a:gd name="connsiteY0-2" fmla="*/ 0 h 2032000"/>
              <a:gd name="connsiteX1-3" fmla="*/ 2032000 w 2032000"/>
              <a:gd name="connsiteY1-4" fmla="*/ 0 h 2032000"/>
              <a:gd name="connsiteX2-5" fmla="*/ 2032000 w 2032000"/>
              <a:gd name="connsiteY2-6" fmla="*/ 2032000 h 2032000"/>
              <a:gd name="connsiteX3-7" fmla="*/ 0 w 2032000"/>
              <a:gd name="connsiteY3-8" fmla="*/ 2032000 h 2032000"/>
              <a:gd name="connsiteX4-9" fmla="*/ 91440 w 2032000"/>
              <a:gd name="connsiteY4-10" fmla="*/ 91440 h 2032000"/>
              <a:gd name="connsiteX0-11" fmla="*/ 2032000 w 2032000"/>
              <a:gd name="connsiteY0-12" fmla="*/ 0 h 2032000"/>
              <a:gd name="connsiteX1-13" fmla="*/ 2032000 w 2032000"/>
              <a:gd name="connsiteY1-14" fmla="*/ 2032000 h 2032000"/>
              <a:gd name="connsiteX2-15" fmla="*/ 0 w 2032000"/>
              <a:gd name="connsiteY2-16" fmla="*/ 2032000 h 2032000"/>
              <a:gd name="connsiteX3-17" fmla="*/ 91440 w 2032000"/>
              <a:gd name="connsiteY3-18" fmla="*/ 91440 h 2032000"/>
              <a:gd name="connsiteX0-19" fmla="*/ 2032000 w 2032000"/>
              <a:gd name="connsiteY0-20" fmla="*/ 0 h 2032000"/>
              <a:gd name="connsiteX1-21" fmla="*/ 2032000 w 2032000"/>
              <a:gd name="connsiteY1-22" fmla="*/ 2032000 h 2032000"/>
              <a:gd name="connsiteX2-23" fmla="*/ 0 w 2032000"/>
              <a:gd name="connsiteY2-24" fmla="*/ 2032000 h 20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7"/>
          <p:cNvSpPr/>
          <p:nvPr/>
        </p:nvSpPr>
        <p:spPr>
          <a:xfrm rot="2700000">
            <a:off x="8246671" y="3536342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-1" fmla="*/ 0 w 2032000"/>
              <a:gd name="connsiteY0-2" fmla="*/ 0 h 2032000"/>
              <a:gd name="connsiteX1-3" fmla="*/ 2032000 w 2032000"/>
              <a:gd name="connsiteY1-4" fmla="*/ 0 h 2032000"/>
              <a:gd name="connsiteX2-5" fmla="*/ 2032000 w 2032000"/>
              <a:gd name="connsiteY2-6" fmla="*/ 2032000 h 2032000"/>
              <a:gd name="connsiteX3-7" fmla="*/ 0 w 2032000"/>
              <a:gd name="connsiteY3-8" fmla="*/ 2032000 h 2032000"/>
              <a:gd name="connsiteX4-9" fmla="*/ 91440 w 2032000"/>
              <a:gd name="connsiteY4-10" fmla="*/ 91440 h 2032000"/>
              <a:gd name="connsiteX0-11" fmla="*/ 2032000 w 2032000"/>
              <a:gd name="connsiteY0-12" fmla="*/ 0 h 2032000"/>
              <a:gd name="connsiteX1-13" fmla="*/ 2032000 w 2032000"/>
              <a:gd name="connsiteY1-14" fmla="*/ 2032000 h 2032000"/>
              <a:gd name="connsiteX2-15" fmla="*/ 0 w 2032000"/>
              <a:gd name="connsiteY2-16" fmla="*/ 2032000 h 2032000"/>
              <a:gd name="connsiteX3-17" fmla="*/ 91440 w 2032000"/>
              <a:gd name="connsiteY3-18" fmla="*/ 91440 h 2032000"/>
              <a:gd name="connsiteX0-19" fmla="*/ 2032000 w 2032000"/>
              <a:gd name="connsiteY0-20" fmla="*/ 0 h 2032000"/>
              <a:gd name="connsiteX1-21" fmla="*/ 2032000 w 2032000"/>
              <a:gd name="connsiteY1-22" fmla="*/ 2032000 h 2032000"/>
              <a:gd name="connsiteX2-23" fmla="*/ 0 w 2032000"/>
              <a:gd name="connsiteY2-24" fmla="*/ 2032000 h 20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7"/>
          <p:cNvSpPr/>
          <p:nvPr/>
        </p:nvSpPr>
        <p:spPr>
          <a:xfrm rot="18900000" flipV="1">
            <a:off x="3443020" y="5430655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-1" fmla="*/ 0 w 2032000"/>
              <a:gd name="connsiteY0-2" fmla="*/ 0 h 2032000"/>
              <a:gd name="connsiteX1-3" fmla="*/ 2032000 w 2032000"/>
              <a:gd name="connsiteY1-4" fmla="*/ 0 h 2032000"/>
              <a:gd name="connsiteX2-5" fmla="*/ 2032000 w 2032000"/>
              <a:gd name="connsiteY2-6" fmla="*/ 2032000 h 2032000"/>
              <a:gd name="connsiteX3-7" fmla="*/ 0 w 2032000"/>
              <a:gd name="connsiteY3-8" fmla="*/ 2032000 h 2032000"/>
              <a:gd name="connsiteX4-9" fmla="*/ 91440 w 2032000"/>
              <a:gd name="connsiteY4-10" fmla="*/ 91440 h 2032000"/>
              <a:gd name="connsiteX0-11" fmla="*/ 2032000 w 2032000"/>
              <a:gd name="connsiteY0-12" fmla="*/ 0 h 2032000"/>
              <a:gd name="connsiteX1-13" fmla="*/ 2032000 w 2032000"/>
              <a:gd name="connsiteY1-14" fmla="*/ 2032000 h 2032000"/>
              <a:gd name="connsiteX2-15" fmla="*/ 0 w 2032000"/>
              <a:gd name="connsiteY2-16" fmla="*/ 2032000 h 2032000"/>
              <a:gd name="connsiteX3-17" fmla="*/ 91440 w 2032000"/>
              <a:gd name="connsiteY3-18" fmla="*/ 91440 h 2032000"/>
              <a:gd name="connsiteX0-19" fmla="*/ 2032000 w 2032000"/>
              <a:gd name="connsiteY0-20" fmla="*/ 0 h 2032000"/>
              <a:gd name="connsiteX1-21" fmla="*/ 2032000 w 2032000"/>
              <a:gd name="connsiteY1-22" fmla="*/ 2032000 h 2032000"/>
              <a:gd name="connsiteX2-23" fmla="*/ 0 w 2032000"/>
              <a:gd name="connsiteY2-24" fmla="*/ 2032000 h 20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7"/>
          <p:cNvSpPr/>
          <p:nvPr/>
        </p:nvSpPr>
        <p:spPr>
          <a:xfrm rot="18900000" flipV="1">
            <a:off x="5859407" y="5430654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-1" fmla="*/ 0 w 2032000"/>
              <a:gd name="connsiteY0-2" fmla="*/ 0 h 2032000"/>
              <a:gd name="connsiteX1-3" fmla="*/ 2032000 w 2032000"/>
              <a:gd name="connsiteY1-4" fmla="*/ 0 h 2032000"/>
              <a:gd name="connsiteX2-5" fmla="*/ 2032000 w 2032000"/>
              <a:gd name="connsiteY2-6" fmla="*/ 2032000 h 2032000"/>
              <a:gd name="connsiteX3-7" fmla="*/ 0 w 2032000"/>
              <a:gd name="connsiteY3-8" fmla="*/ 2032000 h 2032000"/>
              <a:gd name="connsiteX4-9" fmla="*/ 91440 w 2032000"/>
              <a:gd name="connsiteY4-10" fmla="*/ 91440 h 2032000"/>
              <a:gd name="connsiteX0-11" fmla="*/ 2032000 w 2032000"/>
              <a:gd name="connsiteY0-12" fmla="*/ 0 h 2032000"/>
              <a:gd name="connsiteX1-13" fmla="*/ 2032000 w 2032000"/>
              <a:gd name="connsiteY1-14" fmla="*/ 2032000 h 2032000"/>
              <a:gd name="connsiteX2-15" fmla="*/ 0 w 2032000"/>
              <a:gd name="connsiteY2-16" fmla="*/ 2032000 h 2032000"/>
              <a:gd name="connsiteX3-17" fmla="*/ 91440 w 2032000"/>
              <a:gd name="connsiteY3-18" fmla="*/ 91440 h 2032000"/>
              <a:gd name="connsiteX0-19" fmla="*/ 2032000 w 2032000"/>
              <a:gd name="connsiteY0-20" fmla="*/ 0 h 2032000"/>
              <a:gd name="connsiteX1-21" fmla="*/ 2032000 w 2032000"/>
              <a:gd name="connsiteY1-22" fmla="*/ 2032000 h 2032000"/>
              <a:gd name="connsiteX2-23" fmla="*/ 0 w 2032000"/>
              <a:gd name="connsiteY2-24" fmla="*/ 2032000 h 20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7"/>
          <p:cNvSpPr/>
          <p:nvPr/>
        </p:nvSpPr>
        <p:spPr>
          <a:xfrm rot="18900000" flipV="1">
            <a:off x="8246670" y="5430653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-1" fmla="*/ 0 w 2032000"/>
              <a:gd name="connsiteY0-2" fmla="*/ 0 h 2032000"/>
              <a:gd name="connsiteX1-3" fmla="*/ 2032000 w 2032000"/>
              <a:gd name="connsiteY1-4" fmla="*/ 0 h 2032000"/>
              <a:gd name="connsiteX2-5" fmla="*/ 2032000 w 2032000"/>
              <a:gd name="connsiteY2-6" fmla="*/ 2032000 h 2032000"/>
              <a:gd name="connsiteX3-7" fmla="*/ 0 w 2032000"/>
              <a:gd name="connsiteY3-8" fmla="*/ 2032000 h 2032000"/>
              <a:gd name="connsiteX4-9" fmla="*/ 91440 w 2032000"/>
              <a:gd name="connsiteY4-10" fmla="*/ 91440 h 2032000"/>
              <a:gd name="connsiteX0-11" fmla="*/ 2032000 w 2032000"/>
              <a:gd name="connsiteY0-12" fmla="*/ 0 h 2032000"/>
              <a:gd name="connsiteX1-13" fmla="*/ 2032000 w 2032000"/>
              <a:gd name="connsiteY1-14" fmla="*/ 2032000 h 2032000"/>
              <a:gd name="connsiteX2-15" fmla="*/ 0 w 2032000"/>
              <a:gd name="connsiteY2-16" fmla="*/ 2032000 h 2032000"/>
              <a:gd name="connsiteX3-17" fmla="*/ 91440 w 2032000"/>
              <a:gd name="connsiteY3-18" fmla="*/ 91440 h 2032000"/>
              <a:gd name="connsiteX0-19" fmla="*/ 2032000 w 2032000"/>
              <a:gd name="connsiteY0-20" fmla="*/ 0 h 2032000"/>
              <a:gd name="connsiteX1-21" fmla="*/ 2032000 w 2032000"/>
              <a:gd name="connsiteY1-22" fmla="*/ 2032000 h 2032000"/>
              <a:gd name="connsiteX2-23" fmla="*/ 0 w 2032000"/>
              <a:gd name="connsiteY2-24" fmla="*/ 2032000 h 20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任意多边形 39"/>
          <p:cNvSpPr>
            <a:spLocks noChangeAspect="1"/>
          </p:cNvSpPr>
          <p:nvPr/>
        </p:nvSpPr>
        <p:spPr>
          <a:xfrm>
            <a:off x="6224869" y="1726119"/>
            <a:ext cx="5176630" cy="2548338"/>
          </a:xfrm>
          <a:custGeom>
            <a:avLst/>
            <a:gdLst>
              <a:gd name="connsiteX0" fmla="*/ 999243 w 5176630"/>
              <a:gd name="connsiteY0" fmla="*/ 0 h 2548338"/>
              <a:gd name="connsiteX1" fmla="*/ 1866900 w 5176630"/>
              <a:gd name="connsiteY1" fmla="*/ 0 h 2548338"/>
              <a:gd name="connsiteX2" fmla="*/ 2316348 w 5176630"/>
              <a:gd name="connsiteY2" fmla="*/ 0 h 2548338"/>
              <a:gd name="connsiteX3" fmla="*/ 2565930 w 5176630"/>
              <a:gd name="connsiteY3" fmla="*/ 0 h 2548338"/>
              <a:gd name="connsiteX4" fmla="*/ 2610700 w 5176630"/>
              <a:gd name="connsiteY4" fmla="*/ 0 h 2548338"/>
              <a:gd name="connsiteX5" fmla="*/ 2860282 w 5176630"/>
              <a:gd name="connsiteY5" fmla="*/ 0 h 2548338"/>
              <a:gd name="connsiteX6" fmla="*/ 3309730 w 5176630"/>
              <a:gd name="connsiteY6" fmla="*/ 0 h 2548338"/>
              <a:gd name="connsiteX7" fmla="*/ 4177387 w 5176630"/>
              <a:gd name="connsiteY7" fmla="*/ 0 h 2548338"/>
              <a:gd name="connsiteX8" fmla="*/ 4177387 w 5176630"/>
              <a:gd name="connsiteY8" fmla="*/ 1042 h 2548338"/>
              <a:gd name="connsiteX9" fmla="*/ 4326636 w 5176630"/>
              <a:gd name="connsiteY9" fmla="*/ 1042 h 2548338"/>
              <a:gd name="connsiteX10" fmla="*/ 4470026 w 5176630"/>
              <a:gd name="connsiteY10" fmla="*/ 38550 h 2548338"/>
              <a:gd name="connsiteX11" fmla="*/ 4569051 w 5176630"/>
              <a:gd name="connsiteY11" fmla="*/ 137527 h 2548338"/>
              <a:gd name="connsiteX12" fmla="*/ 5137436 w 5176630"/>
              <a:gd name="connsiteY12" fmla="*/ 1131441 h 2548338"/>
              <a:gd name="connsiteX13" fmla="*/ 5176630 w 5176630"/>
              <a:gd name="connsiteY13" fmla="*/ 1274171 h 2548338"/>
              <a:gd name="connsiteX14" fmla="*/ 5136401 w 5176630"/>
              <a:gd name="connsiteY14" fmla="*/ 1417945 h 2548338"/>
              <a:gd name="connsiteX15" fmla="*/ 4569051 w 5176630"/>
              <a:gd name="connsiteY15" fmla="*/ 2411860 h 2548338"/>
              <a:gd name="connsiteX16" fmla="*/ 4470026 w 5176630"/>
              <a:gd name="connsiteY16" fmla="*/ 2510835 h 2548338"/>
              <a:gd name="connsiteX17" fmla="*/ 4328699 w 5176630"/>
              <a:gd name="connsiteY17" fmla="*/ 2547297 h 2548338"/>
              <a:gd name="connsiteX18" fmla="*/ 4177387 w 5176630"/>
              <a:gd name="connsiteY18" fmla="*/ 2547297 h 2548338"/>
              <a:gd name="connsiteX19" fmla="*/ 4177387 w 5176630"/>
              <a:gd name="connsiteY19" fmla="*/ 2548338 h 2548338"/>
              <a:gd name="connsiteX20" fmla="*/ 3309730 w 5176630"/>
              <a:gd name="connsiteY20" fmla="*/ 2548338 h 2548338"/>
              <a:gd name="connsiteX21" fmla="*/ 2860282 w 5176630"/>
              <a:gd name="connsiteY21" fmla="*/ 2548338 h 2548338"/>
              <a:gd name="connsiteX22" fmla="*/ 2610700 w 5176630"/>
              <a:gd name="connsiteY22" fmla="*/ 2548338 h 2548338"/>
              <a:gd name="connsiteX23" fmla="*/ 2565930 w 5176630"/>
              <a:gd name="connsiteY23" fmla="*/ 2548338 h 2548338"/>
              <a:gd name="connsiteX24" fmla="*/ 2316348 w 5176630"/>
              <a:gd name="connsiteY24" fmla="*/ 2548338 h 2548338"/>
              <a:gd name="connsiteX25" fmla="*/ 1866900 w 5176630"/>
              <a:gd name="connsiteY25" fmla="*/ 2548338 h 2548338"/>
              <a:gd name="connsiteX26" fmla="*/ 999243 w 5176630"/>
              <a:gd name="connsiteY26" fmla="*/ 2548338 h 2548338"/>
              <a:gd name="connsiteX27" fmla="*/ 999243 w 5176630"/>
              <a:gd name="connsiteY27" fmla="*/ 2547297 h 2548338"/>
              <a:gd name="connsiteX28" fmla="*/ 847931 w 5176630"/>
              <a:gd name="connsiteY28" fmla="*/ 2547297 h 2548338"/>
              <a:gd name="connsiteX29" fmla="*/ 706604 w 5176630"/>
              <a:gd name="connsiteY29" fmla="*/ 2510835 h 2548338"/>
              <a:gd name="connsiteX30" fmla="*/ 607579 w 5176630"/>
              <a:gd name="connsiteY30" fmla="*/ 2411860 h 2548338"/>
              <a:gd name="connsiteX31" fmla="*/ 40229 w 5176630"/>
              <a:gd name="connsiteY31" fmla="*/ 1417945 h 2548338"/>
              <a:gd name="connsiteX32" fmla="*/ 0 w 5176630"/>
              <a:gd name="connsiteY32" fmla="*/ 1274171 h 2548338"/>
              <a:gd name="connsiteX33" fmla="*/ 39194 w 5176630"/>
              <a:gd name="connsiteY33" fmla="*/ 1131441 h 2548338"/>
              <a:gd name="connsiteX34" fmla="*/ 607579 w 5176630"/>
              <a:gd name="connsiteY34" fmla="*/ 137527 h 2548338"/>
              <a:gd name="connsiteX35" fmla="*/ 706604 w 5176630"/>
              <a:gd name="connsiteY35" fmla="*/ 38550 h 2548338"/>
              <a:gd name="connsiteX36" fmla="*/ 849994 w 5176630"/>
              <a:gd name="connsiteY36" fmla="*/ 1042 h 2548338"/>
              <a:gd name="connsiteX37" fmla="*/ 999243 w 5176630"/>
              <a:gd name="connsiteY37" fmla="*/ 1042 h 254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176630" h="2548338">
                <a:moveTo>
                  <a:pt x="999243" y="0"/>
                </a:moveTo>
                <a:lnTo>
                  <a:pt x="1866900" y="0"/>
                </a:lnTo>
                <a:lnTo>
                  <a:pt x="2316348" y="0"/>
                </a:lnTo>
                <a:lnTo>
                  <a:pt x="2565930" y="0"/>
                </a:lnTo>
                <a:lnTo>
                  <a:pt x="2610700" y="0"/>
                </a:lnTo>
                <a:lnTo>
                  <a:pt x="2860282" y="0"/>
                </a:lnTo>
                <a:lnTo>
                  <a:pt x="3309730" y="0"/>
                </a:lnTo>
                <a:lnTo>
                  <a:pt x="4177387" y="0"/>
                </a:lnTo>
                <a:lnTo>
                  <a:pt x="4177387" y="1042"/>
                </a:lnTo>
                <a:lnTo>
                  <a:pt x="4326636" y="1042"/>
                </a:lnTo>
                <a:cubicBezTo>
                  <a:pt x="4375120" y="0"/>
                  <a:pt x="4424636" y="11461"/>
                  <a:pt x="4470026" y="38550"/>
                </a:cubicBezTo>
                <a:cubicBezTo>
                  <a:pt x="4512314" y="62513"/>
                  <a:pt x="4546358" y="96893"/>
                  <a:pt x="4569051" y="137527"/>
                </a:cubicBezTo>
                <a:lnTo>
                  <a:pt x="5137436" y="1131441"/>
                </a:lnTo>
                <a:cubicBezTo>
                  <a:pt x="5162189" y="1173113"/>
                  <a:pt x="5176630" y="1222078"/>
                  <a:pt x="5176630" y="1274171"/>
                </a:cubicBezTo>
                <a:cubicBezTo>
                  <a:pt x="5176630" y="1327307"/>
                  <a:pt x="5162189" y="1376272"/>
                  <a:pt x="5136401" y="1417945"/>
                </a:cubicBezTo>
                <a:lnTo>
                  <a:pt x="4569051" y="2411860"/>
                </a:lnTo>
                <a:cubicBezTo>
                  <a:pt x="4545328" y="2451450"/>
                  <a:pt x="4512314" y="2485831"/>
                  <a:pt x="4470026" y="2510835"/>
                </a:cubicBezTo>
                <a:cubicBezTo>
                  <a:pt x="4425666" y="2536877"/>
                  <a:pt x="4377185" y="2548338"/>
                  <a:pt x="4328699" y="2547297"/>
                </a:cubicBezTo>
                <a:lnTo>
                  <a:pt x="4177387" y="2547297"/>
                </a:lnTo>
                <a:lnTo>
                  <a:pt x="4177387" y="2548338"/>
                </a:lnTo>
                <a:lnTo>
                  <a:pt x="3309730" y="2548338"/>
                </a:lnTo>
                <a:lnTo>
                  <a:pt x="2860282" y="2548338"/>
                </a:lnTo>
                <a:lnTo>
                  <a:pt x="2610700" y="2548338"/>
                </a:lnTo>
                <a:lnTo>
                  <a:pt x="2565930" y="2548338"/>
                </a:lnTo>
                <a:lnTo>
                  <a:pt x="2316348" y="2548338"/>
                </a:lnTo>
                <a:lnTo>
                  <a:pt x="1866900" y="2548338"/>
                </a:lnTo>
                <a:lnTo>
                  <a:pt x="999243" y="2548338"/>
                </a:lnTo>
                <a:lnTo>
                  <a:pt x="999243" y="2547297"/>
                </a:lnTo>
                <a:lnTo>
                  <a:pt x="847931" y="2547297"/>
                </a:lnTo>
                <a:cubicBezTo>
                  <a:pt x="799445" y="2548338"/>
                  <a:pt x="750964" y="2536877"/>
                  <a:pt x="706604" y="2510835"/>
                </a:cubicBezTo>
                <a:cubicBezTo>
                  <a:pt x="664316" y="2485831"/>
                  <a:pt x="631302" y="2451450"/>
                  <a:pt x="607579" y="2411860"/>
                </a:cubicBezTo>
                <a:lnTo>
                  <a:pt x="40229" y="1417945"/>
                </a:lnTo>
                <a:cubicBezTo>
                  <a:pt x="14441" y="1376272"/>
                  <a:pt x="0" y="1327307"/>
                  <a:pt x="0" y="1274171"/>
                </a:cubicBezTo>
                <a:cubicBezTo>
                  <a:pt x="0" y="1222078"/>
                  <a:pt x="14441" y="1173113"/>
                  <a:pt x="39194" y="1131441"/>
                </a:cubicBezTo>
                <a:lnTo>
                  <a:pt x="607579" y="137527"/>
                </a:lnTo>
                <a:cubicBezTo>
                  <a:pt x="630272" y="96893"/>
                  <a:pt x="664316" y="62513"/>
                  <a:pt x="706604" y="38550"/>
                </a:cubicBezTo>
                <a:cubicBezTo>
                  <a:pt x="751994" y="11461"/>
                  <a:pt x="801510" y="0"/>
                  <a:pt x="849994" y="1042"/>
                </a:cubicBezTo>
                <a:lnTo>
                  <a:pt x="999243" y="1042"/>
                </a:lnTo>
                <a:close/>
              </a:path>
            </a:pathLst>
          </a:custGeom>
          <a:noFill/>
          <a:ln w="19050">
            <a:solidFill>
              <a:srgbClr val="02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Box 41"/>
          <p:cNvSpPr txBox="1"/>
          <p:nvPr/>
        </p:nvSpPr>
        <p:spPr>
          <a:xfrm>
            <a:off x="1072355" y="5016177"/>
            <a:ext cx="1004729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毕业论文答辩是一种有组织、有准备、有计划、有鉴定的比较正规的审查论文的重要形式。为了搞好毕业论文答辩，在举行答辩会前，校方、答辩委员会、答辩者（撰写毕业论文的作者）三方都要作好充分的准备。在答辩会上，考官要极力找出来在论文中所表现的水平是真是假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29"/>
          <p:cNvSpPr txBox="1"/>
          <p:nvPr/>
        </p:nvSpPr>
        <p:spPr>
          <a:xfrm>
            <a:off x="1595762" y="2647096"/>
            <a:ext cx="3607772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点击输入您的文字内容，或复制粘贴具体文本，语言精练概括的说明你所要阐明的观点</a:t>
            </a:r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任意多边形 38"/>
          <p:cNvSpPr>
            <a:spLocks noChangeAspect="1"/>
          </p:cNvSpPr>
          <p:nvPr/>
        </p:nvSpPr>
        <p:spPr>
          <a:xfrm>
            <a:off x="811333" y="1726119"/>
            <a:ext cx="5176630" cy="2548338"/>
          </a:xfrm>
          <a:custGeom>
            <a:avLst/>
            <a:gdLst>
              <a:gd name="connsiteX0" fmla="*/ 999243 w 5176630"/>
              <a:gd name="connsiteY0" fmla="*/ 0 h 2548338"/>
              <a:gd name="connsiteX1" fmla="*/ 1866900 w 5176630"/>
              <a:gd name="connsiteY1" fmla="*/ 0 h 2548338"/>
              <a:gd name="connsiteX2" fmla="*/ 2316348 w 5176630"/>
              <a:gd name="connsiteY2" fmla="*/ 0 h 2548338"/>
              <a:gd name="connsiteX3" fmla="*/ 2565930 w 5176630"/>
              <a:gd name="connsiteY3" fmla="*/ 0 h 2548338"/>
              <a:gd name="connsiteX4" fmla="*/ 2610700 w 5176630"/>
              <a:gd name="connsiteY4" fmla="*/ 0 h 2548338"/>
              <a:gd name="connsiteX5" fmla="*/ 2860282 w 5176630"/>
              <a:gd name="connsiteY5" fmla="*/ 0 h 2548338"/>
              <a:gd name="connsiteX6" fmla="*/ 3309730 w 5176630"/>
              <a:gd name="connsiteY6" fmla="*/ 0 h 2548338"/>
              <a:gd name="connsiteX7" fmla="*/ 4177387 w 5176630"/>
              <a:gd name="connsiteY7" fmla="*/ 0 h 2548338"/>
              <a:gd name="connsiteX8" fmla="*/ 4177387 w 5176630"/>
              <a:gd name="connsiteY8" fmla="*/ 1042 h 2548338"/>
              <a:gd name="connsiteX9" fmla="*/ 4326636 w 5176630"/>
              <a:gd name="connsiteY9" fmla="*/ 1042 h 2548338"/>
              <a:gd name="connsiteX10" fmla="*/ 4470026 w 5176630"/>
              <a:gd name="connsiteY10" fmla="*/ 38550 h 2548338"/>
              <a:gd name="connsiteX11" fmla="*/ 4569051 w 5176630"/>
              <a:gd name="connsiteY11" fmla="*/ 137527 h 2548338"/>
              <a:gd name="connsiteX12" fmla="*/ 5137436 w 5176630"/>
              <a:gd name="connsiteY12" fmla="*/ 1131441 h 2548338"/>
              <a:gd name="connsiteX13" fmla="*/ 5176630 w 5176630"/>
              <a:gd name="connsiteY13" fmla="*/ 1274171 h 2548338"/>
              <a:gd name="connsiteX14" fmla="*/ 5136401 w 5176630"/>
              <a:gd name="connsiteY14" fmla="*/ 1417945 h 2548338"/>
              <a:gd name="connsiteX15" fmla="*/ 4569051 w 5176630"/>
              <a:gd name="connsiteY15" fmla="*/ 2411860 h 2548338"/>
              <a:gd name="connsiteX16" fmla="*/ 4470026 w 5176630"/>
              <a:gd name="connsiteY16" fmla="*/ 2510835 h 2548338"/>
              <a:gd name="connsiteX17" fmla="*/ 4328699 w 5176630"/>
              <a:gd name="connsiteY17" fmla="*/ 2547297 h 2548338"/>
              <a:gd name="connsiteX18" fmla="*/ 4177387 w 5176630"/>
              <a:gd name="connsiteY18" fmla="*/ 2547297 h 2548338"/>
              <a:gd name="connsiteX19" fmla="*/ 4177387 w 5176630"/>
              <a:gd name="connsiteY19" fmla="*/ 2548338 h 2548338"/>
              <a:gd name="connsiteX20" fmla="*/ 3309730 w 5176630"/>
              <a:gd name="connsiteY20" fmla="*/ 2548338 h 2548338"/>
              <a:gd name="connsiteX21" fmla="*/ 2860282 w 5176630"/>
              <a:gd name="connsiteY21" fmla="*/ 2548338 h 2548338"/>
              <a:gd name="connsiteX22" fmla="*/ 2610700 w 5176630"/>
              <a:gd name="connsiteY22" fmla="*/ 2548338 h 2548338"/>
              <a:gd name="connsiteX23" fmla="*/ 2565930 w 5176630"/>
              <a:gd name="connsiteY23" fmla="*/ 2548338 h 2548338"/>
              <a:gd name="connsiteX24" fmla="*/ 2316348 w 5176630"/>
              <a:gd name="connsiteY24" fmla="*/ 2548338 h 2548338"/>
              <a:gd name="connsiteX25" fmla="*/ 1866900 w 5176630"/>
              <a:gd name="connsiteY25" fmla="*/ 2548338 h 2548338"/>
              <a:gd name="connsiteX26" fmla="*/ 999243 w 5176630"/>
              <a:gd name="connsiteY26" fmla="*/ 2548338 h 2548338"/>
              <a:gd name="connsiteX27" fmla="*/ 999243 w 5176630"/>
              <a:gd name="connsiteY27" fmla="*/ 2547297 h 2548338"/>
              <a:gd name="connsiteX28" fmla="*/ 847931 w 5176630"/>
              <a:gd name="connsiteY28" fmla="*/ 2547297 h 2548338"/>
              <a:gd name="connsiteX29" fmla="*/ 706604 w 5176630"/>
              <a:gd name="connsiteY29" fmla="*/ 2510835 h 2548338"/>
              <a:gd name="connsiteX30" fmla="*/ 607579 w 5176630"/>
              <a:gd name="connsiteY30" fmla="*/ 2411860 h 2548338"/>
              <a:gd name="connsiteX31" fmla="*/ 40229 w 5176630"/>
              <a:gd name="connsiteY31" fmla="*/ 1417945 h 2548338"/>
              <a:gd name="connsiteX32" fmla="*/ 0 w 5176630"/>
              <a:gd name="connsiteY32" fmla="*/ 1274171 h 2548338"/>
              <a:gd name="connsiteX33" fmla="*/ 39194 w 5176630"/>
              <a:gd name="connsiteY33" fmla="*/ 1131441 h 2548338"/>
              <a:gd name="connsiteX34" fmla="*/ 607579 w 5176630"/>
              <a:gd name="connsiteY34" fmla="*/ 137527 h 2548338"/>
              <a:gd name="connsiteX35" fmla="*/ 706604 w 5176630"/>
              <a:gd name="connsiteY35" fmla="*/ 38550 h 2548338"/>
              <a:gd name="connsiteX36" fmla="*/ 849994 w 5176630"/>
              <a:gd name="connsiteY36" fmla="*/ 1042 h 2548338"/>
              <a:gd name="connsiteX37" fmla="*/ 999243 w 5176630"/>
              <a:gd name="connsiteY37" fmla="*/ 1042 h 254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176630" h="2548338">
                <a:moveTo>
                  <a:pt x="999243" y="0"/>
                </a:moveTo>
                <a:lnTo>
                  <a:pt x="1866900" y="0"/>
                </a:lnTo>
                <a:lnTo>
                  <a:pt x="2316348" y="0"/>
                </a:lnTo>
                <a:lnTo>
                  <a:pt x="2565930" y="0"/>
                </a:lnTo>
                <a:lnTo>
                  <a:pt x="2610700" y="0"/>
                </a:lnTo>
                <a:lnTo>
                  <a:pt x="2860282" y="0"/>
                </a:lnTo>
                <a:lnTo>
                  <a:pt x="3309730" y="0"/>
                </a:lnTo>
                <a:lnTo>
                  <a:pt x="4177387" y="0"/>
                </a:lnTo>
                <a:lnTo>
                  <a:pt x="4177387" y="1042"/>
                </a:lnTo>
                <a:lnTo>
                  <a:pt x="4326636" y="1042"/>
                </a:lnTo>
                <a:cubicBezTo>
                  <a:pt x="4375120" y="0"/>
                  <a:pt x="4424636" y="11461"/>
                  <a:pt x="4470026" y="38550"/>
                </a:cubicBezTo>
                <a:cubicBezTo>
                  <a:pt x="4512314" y="62513"/>
                  <a:pt x="4546358" y="96893"/>
                  <a:pt x="4569051" y="137527"/>
                </a:cubicBezTo>
                <a:lnTo>
                  <a:pt x="5137436" y="1131441"/>
                </a:lnTo>
                <a:cubicBezTo>
                  <a:pt x="5162189" y="1173113"/>
                  <a:pt x="5176630" y="1222078"/>
                  <a:pt x="5176630" y="1274171"/>
                </a:cubicBezTo>
                <a:cubicBezTo>
                  <a:pt x="5176630" y="1327307"/>
                  <a:pt x="5162189" y="1376272"/>
                  <a:pt x="5136401" y="1417945"/>
                </a:cubicBezTo>
                <a:lnTo>
                  <a:pt x="4569051" y="2411860"/>
                </a:lnTo>
                <a:cubicBezTo>
                  <a:pt x="4545328" y="2451450"/>
                  <a:pt x="4512314" y="2485831"/>
                  <a:pt x="4470026" y="2510835"/>
                </a:cubicBezTo>
                <a:cubicBezTo>
                  <a:pt x="4425666" y="2536877"/>
                  <a:pt x="4377185" y="2548338"/>
                  <a:pt x="4328699" y="2547297"/>
                </a:cubicBezTo>
                <a:lnTo>
                  <a:pt x="4177387" y="2547297"/>
                </a:lnTo>
                <a:lnTo>
                  <a:pt x="4177387" y="2548338"/>
                </a:lnTo>
                <a:lnTo>
                  <a:pt x="3309730" y="2548338"/>
                </a:lnTo>
                <a:lnTo>
                  <a:pt x="2860282" y="2548338"/>
                </a:lnTo>
                <a:lnTo>
                  <a:pt x="2610700" y="2548338"/>
                </a:lnTo>
                <a:lnTo>
                  <a:pt x="2565930" y="2548338"/>
                </a:lnTo>
                <a:lnTo>
                  <a:pt x="2316348" y="2548338"/>
                </a:lnTo>
                <a:lnTo>
                  <a:pt x="1866900" y="2548338"/>
                </a:lnTo>
                <a:lnTo>
                  <a:pt x="999243" y="2548338"/>
                </a:lnTo>
                <a:lnTo>
                  <a:pt x="999243" y="2547297"/>
                </a:lnTo>
                <a:lnTo>
                  <a:pt x="847931" y="2547297"/>
                </a:lnTo>
                <a:cubicBezTo>
                  <a:pt x="799445" y="2548338"/>
                  <a:pt x="750964" y="2536877"/>
                  <a:pt x="706604" y="2510835"/>
                </a:cubicBezTo>
                <a:cubicBezTo>
                  <a:pt x="664316" y="2485831"/>
                  <a:pt x="631302" y="2451450"/>
                  <a:pt x="607579" y="2411860"/>
                </a:cubicBezTo>
                <a:lnTo>
                  <a:pt x="40229" y="1417945"/>
                </a:lnTo>
                <a:cubicBezTo>
                  <a:pt x="14441" y="1376272"/>
                  <a:pt x="0" y="1327307"/>
                  <a:pt x="0" y="1274171"/>
                </a:cubicBezTo>
                <a:cubicBezTo>
                  <a:pt x="0" y="1222078"/>
                  <a:pt x="14441" y="1173113"/>
                  <a:pt x="39194" y="1131441"/>
                </a:cubicBezTo>
                <a:lnTo>
                  <a:pt x="607579" y="137527"/>
                </a:lnTo>
                <a:cubicBezTo>
                  <a:pt x="630272" y="96893"/>
                  <a:pt x="664316" y="62513"/>
                  <a:pt x="706604" y="38550"/>
                </a:cubicBezTo>
                <a:cubicBezTo>
                  <a:pt x="751994" y="11461"/>
                  <a:pt x="801510" y="0"/>
                  <a:pt x="849994" y="1042"/>
                </a:cubicBezTo>
                <a:lnTo>
                  <a:pt x="999243" y="1042"/>
                </a:lnTo>
                <a:close/>
              </a:path>
            </a:pathLst>
          </a:custGeom>
          <a:noFill/>
          <a:ln w="19050">
            <a:solidFill>
              <a:srgbClr val="02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29"/>
          <p:cNvSpPr>
            <a:spLocks noChangeAspect="1"/>
          </p:cNvSpPr>
          <p:nvPr/>
        </p:nvSpPr>
        <p:spPr>
          <a:xfrm>
            <a:off x="1595762" y="1096772"/>
            <a:ext cx="3607771" cy="1219842"/>
          </a:xfrm>
          <a:prstGeom prst="diamond">
            <a:avLst/>
          </a:prstGeom>
          <a:solidFill>
            <a:srgbClr val="026F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TextBox 30"/>
          <p:cNvSpPr txBox="1"/>
          <p:nvPr/>
        </p:nvSpPr>
        <p:spPr>
          <a:xfrm>
            <a:off x="2468231" y="1409820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国际现状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7009298" y="2753607"/>
            <a:ext cx="3607772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点击输入您的文字内容，或复制粘贴具体文本，语言精练概括的说明你所要阐明的观点</a:t>
            </a:r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任意多边形 34"/>
          <p:cNvSpPr>
            <a:spLocks noChangeAspect="1"/>
          </p:cNvSpPr>
          <p:nvPr/>
        </p:nvSpPr>
        <p:spPr>
          <a:xfrm>
            <a:off x="7009297" y="1224119"/>
            <a:ext cx="3607771" cy="1000274"/>
          </a:xfrm>
          <a:prstGeom prst="diamond">
            <a:avLst/>
          </a:prstGeom>
          <a:solidFill>
            <a:srgbClr val="026F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7881765" y="1474776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国内现状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4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4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4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8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8" grpId="0" animBg="1"/>
      <p:bldP spid="9" grpId="0"/>
      <p:bldP spid="10" grpId="0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选题意义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15" y="1473201"/>
            <a:ext cx="6152186" cy="46141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43977" y="1865817"/>
            <a:ext cx="7257423" cy="3828905"/>
          </a:xfrm>
          <a:prstGeom prst="rect">
            <a:avLst/>
          </a:prstGeom>
          <a:solidFill>
            <a:srgbClr val="0270D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95"/>
          <p:cNvSpPr/>
          <p:nvPr/>
        </p:nvSpPr>
        <p:spPr>
          <a:xfrm>
            <a:off x="4472255" y="3325514"/>
            <a:ext cx="649514" cy="649514"/>
          </a:xfrm>
          <a:prstGeom prst="roundRect">
            <a:avLst/>
          </a:prstGeom>
          <a:solidFill>
            <a:srgbClr val="FFFFFF"/>
          </a:solidFill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65"/>
          <p:cNvGrpSpPr/>
          <p:nvPr/>
        </p:nvGrpSpPr>
        <p:grpSpPr>
          <a:xfrm>
            <a:off x="4549096" y="3452813"/>
            <a:ext cx="526560" cy="396608"/>
            <a:chOff x="550885" y="1190671"/>
            <a:chExt cx="3840309" cy="2892537"/>
          </a:xfrm>
          <a:solidFill>
            <a:srgbClr val="0270D1"/>
          </a:solidFill>
        </p:grpSpPr>
        <p:sp>
          <p:nvSpPr>
            <p:cNvPr id="7" name="Freeform 14"/>
            <p:cNvSpPr>
              <a:spLocks noEditPoints="1"/>
            </p:cNvSpPr>
            <p:nvPr/>
          </p:nvSpPr>
          <p:spPr bwMode="auto">
            <a:xfrm>
              <a:off x="2425794" y="2978264"/>
              <a:ext cx="149229" cy="239723"/>
            </a:xfrm>
            <a:custGeom>
              <a:avLst/>
              <a:gdLst/>
              <a:ahLst/>
              <a:cxnLst>
                <a:cxn ang="0">
                  <a:pos x="65" y="30"/>
                </a:cxn>
                <a:cxn ang="0">
                  <a:pos x="46" y="17"/>
                </a:cxn>
                <a:cxn ang="0">
                  <a:pos x="0" y="0"/>
                </a:cxn>
                <a:cxn ang="0">
                  <a:pos x="0" y="122"/>
                </a:cxn>
                <a:cxn ang="0">
                  <a:pos x="69" y="86"/>
                </a:cxn>
                <a:cxn ang="0">
                  <a:pos x="74" y="48"/>
                </a:cxn>
                <a:cxn ang="0">
                  <a:pos x="65" y="30"/>
                </a:cxn>
                <a:cxn ang="0">
                  <a:pos x="65" y="30"/>
                </a:cxn>
                <a:cxn ang="0">
                  <a:pos x="65" y="30"/>
                </a:cxn>
              </a:cxnLst>
              <a:rect l="0" t="0" r="r" b="b"/>
              <a:pathLst>
                <a:path w="76" h="122">
                  <a:moveTo>
                    <a:pt x="65" y="30"/>
                  </a:moveTo>
                  <a:cubicBezTo>
                    <a:pt x="59" y="24"/>
                    <a:pt x="53" y="20"/>
                    <a:pt x="46" y="17"/>
                  </a:cubicBezTo>
                  <a:cubicBezTo>
                    <a:pt x="32" y="9"/>
                    <a:pt x="16" y="4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6" y="119"/>
                    <a:pt x="55" y="110"/>
                    <a:pt x="69" y="86"/>
                  </a:cubicBezTo>
                  <a:cubicBezTo>
                    <a:pt x="75" y="75"/>
                    <a:pt x="76" y="61"/>
                    <a:pt x="74" y="48"/>
                  </a:cubicBezTo>
                  <a:cubicBezTo>
                    <a:pt x="72" y="41"/>
                    <a:pt x="69" y="35"/>
                    <a:pt x="65" y="30"/>
                  </a:cubicBezTo>
                  <a:close/>
                  <a:moveTo>
                    <a:pt x="65" y="30"/>
                  </a:moveTo>
                  <a:cubicBezTo>
                    <a:pt x="65" y="30"/>
                    <a:pt x="65" y="30"/>
                    <a:pt x="65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5"/>
            <p:cNvSpPr>
              <a:spLocks noEditPoints="1"/>
            </p:cNvSpPr>
            <p:nvPr/>
          </p:nvSpPr>
          <p:spPr bwMode="auto">
            <a:xfrm>
              <a:off x="2559149" y="3148136"/>
              <a:ext cx="1587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/>
          </p:nvSpPr>
          <p:spPr bwMode="auto">
            <a:xfrm>
              <a:off x="2174958" y="2597251"/>
              <a:ext cx="120655" cy="214319"/>
            </a:xfrm>
            <a:custGeom>
              <a:avLst/>
              <a:gdLst/>
              <a:ahLst/>
              <a:cxnLst>
                <a:cxn ang="0">
                  <a:pos x="9" y="30"/>
                </a:cxn>
                <a:cxn ang="0">
                  <a:pos x="1" y="52"/>
                </a:cxn>
                <a:cxn ang="0">
                  <a:pos x="4" y="75"/>
                </a:cxn>
                <a:cxn ang="0">
                  <a:pos x="18" y="92"/>
                </a:cxn>
                <a:cxn ang="0">
                  <a:pos x="40" y="103"/>
                </a:cxn>
                <a:cxn ang="0">
                  <a:pos x="61" y="110"/>
                </a:cxn>
                <a:cxn ang="0">
                  <a:pos x="61" y="0"/>
                </a:cxn>
                <a:cxn ang="0">
                  <a:pos x="9" y="30"/>
                </a:cxn>
                <a:cxn ang="0">
                  <a:pos x="9" y="30"/>
                </a:cxn>
                <a:cxn ang="0">
                  <a:pos x="9" y="30"/>
                </a:cxn>
              </a:cxnLst>
              <a:rect l="0" t="0" r="r" b="b"/>
              <a:pathLst>
                <a:path w="61" h="110">
                  <a:moveTo>
                    <a:pt x="9" y="30"/>
                  </a:moveTo>
                  <a:cubicBezTo>
                    <a:pt x="4" y="37"/>
                    <a:pt x="2" y="44"/>
                    <a:pt x="1" y="52"/>
                  </a:cubicBezTo>
                  <a:cubicBezTo>
                    <a:pt x="0" y="59"/>
                    <a:pt x="1" y="68"/>
                    <a:pt x="4" y="75"/>
                  </a:cubicBezTo>
                  <a:cubicBezTo>
                    <a:pt x="6" y="82"/>
                    <a:pt x="12" y="87"/>
                    <a:pt x="18" y="92"/>
                  </a:cubicBezTo>
                  <a:cubicBezTo>
                    <a:pt x="25" y="96"/>
                    <a:pt x="33" y="100"/>
                    <a:pt x="40" y="103"/>
                  </a:cubicBezTo>
                  <a:cubicBezTo>
                    <a:pt x="47" y="105"/>
                    <a:pt x="54" y="108"/>
                    <a:pt x="61" y="11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2" y="4"/>
                    <a:pt x="21" y="13"/>
                    <a:pt x="9" y="30"/>
                  </a:cubicBezTo>
                  <a:close/>
                  <a:moveTo>
                    <a:pt x="9" y="30"/>
                  </a:moveTo>
                  <a:cubicBezTo>
                    <a:pt x="9" y="30"/>
                    <a:pt x="9" y="30"/>
                    <a:pt x="9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 noEditPoints="1"/>
            </p:cNvSpPr>
            <p:nvPr/>
          </p:nvSpPr>
          <p:spPr bwMode="auto">
            <a:xfrm>
              <a:off x="2560736" y="3144958"/>
              <a:ext cx="1587" cy="31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 noEditPoints="1"/>
            </p:cNvSpPr>
            <p:nvPr/>
          </p:nvSpPr>
          <p:spPr bwMode="auto">
            <a:xfrm>
              <a:off x="550885" y="1190671"/>
              <a:ext cx="3840309" cy="2892537"/>
            </a:xfrm>
            <a:custGeom>
              <a:avLst/>
              <a:gdLst/>
              <a:ahLst/>
              <a:cxnLst>
                <a:cxn ang="0">
                  <a:pos x="1000" y="335"/>
                </a:cxn>
                <a:cxn ang="0">
                  <a:pos x="1130" y="44"/>
                </a:cxn>
                <a:cxn ang="0">
                  <a:pos x="892" y="91"/>
                </a:cxn>
                <a:cxn ang="0">
                  <a:pos x="664" y="57"/>
                </a:cxn>
                <a:cxn ang="0">
                  <a:pos x="807" y="343"/>
                </a:cxn>
                <a:cxn ang="0">
                  <a:pos x="822" y="1394"/>
                </a:cxn>
                <a:cxn ang="0">
                  <a:pos x="1000" y="335"/>
                </a:cxn>
                <a:cxn ang="0">
                  <a:pos x="1098" y="988"/>
                </a:cxn>
                <a:cxn ang="0">
                  <a:pos x="1052" y="1069"/>
                </a:cxn>
                <a:cxn ang="0">
                  <a:pos x="957" y="1102"/>
                </a:cxn>
                <a:cxn ang="0">
                  <a:pos x="957" y="1138"/>
                </a:cxn>
                <a:cxn ang="0">
                  <a:pos x="946" y="1163"/>
                </a:cxn>
                <a:cxn ang="0">
                  <a:pos x="910" y="1168"/>
                </a:cxn>
                <a:cxn ang="0">
                  <a:pos x="890" y="1138"/>
                </a:cxn>
                <a:cxn ang="0">
                  <a:pos x="890" y="1099"/>
                </a:cxn>
                <a:cxn ang="0">
                  <a:pos x="873" y="1095"/>
                </a:cxn>
                <a:cxn ang="0">
                  <a:pos x="792" y="1045"/>
                </a:cxn>
                <a:cxn ang="0">
                  <a:pos x="766" y="1003"/>
                </a:cxn>
                <a:cxn ang="0">
                  <a:pos x="762" y="991"/>
                </a:cxn>
                <a:cxn ang="0">
                  <a:pos x="759" y="979"/>
                </a:cxn>
                <a:cxn ang="0">
                  <a:pos x="763" y="961"/>
                </a:cxn>
                <a:cxn ang="0">
                  <a:pos x="796" y="943"/>
                </a:cxn>
                <a:cxn ang="0">
                  <a:pos x="825" y="966"/>
                </a:cxn>
                <a:cxn ang="0">
                  <a:pos x="828" y="977"/>
                </a:cxn>
                <a:cxn ang="0">
                  <a:pos x="833" y="988"/>
                </a:cxn>
                <a:cxn ang="0">
                  <a:pos x="848" y="1007"/>
                </a:cxn>
                <a:cxn ang="0">
                  <a:pos x="890" y="1030"/>
                </a:cxn>
                <a:cxn ang="0">
                  <a:pos x="890" y="898"/>
                </a:cxn>
                <a:cxn ang="0">
                  <a:pos x="803" y="860"/>
                </a:cxn>
                <a:cxn ang="0">
                  <a:pos x="773" y="824"/>
                </a:cxn>
                <a:cxn ang="0">
                  <a:pos x="763" y="776"/>
                </a:cxn>
                <a:cxn ang="0">
                  <a:pos x="773" y="728"/>
                </a:cxn>
                <a:cxn ang="0">
                  <a:pos x="800" y="690"/>
                </a:cxn>
                <a:cxn ang="0">
                  <a:pos x="890" y="650"/>
                </a:cxn>
                <a:cxn ang="0">
                  <a:pos x="890" y="613"/>
                </a:cxn>
                <a:cxn ang="0">
                  <a:pos x="902" y="588"/>
                </a:cxn>
                <a:cxn ang="0">
                  <a:pos x="938" y="583"/>
                </a:cxn>
                <a:cxn ang="0">
                  <a:pos x="957" y="613"/>
                </a:cxn>
                <a:cxn ang="0">
                  <a:pos x="957" y="650"/>
                </a:cxn>
                <a:cxn ang="0">
                  <a:pos x="970" y="652"/>
                </a:cxn>
                <a:cxn ang="0">
                  <a:pos x="1058" y="694"/>
                </a:cxn>
                <a:cxn ang="0">
                  <a:pos x="1085" y="733"/>
                </a:cxn>
                <a:cxn ang="0">
                  <a:pos x="1089" y="745"/>
                </a:cxn>
                <a:cxn ang="0">
                  <a:pos x="1092" y="757"/>
                </a:cxn>
                <a:cxn ang="0">
                  <a:pos x="1090" y="776"/>
                </a:cxn>
                <a:cxn ang="0">
                  <a:pos x="1058" y="795"/>
                </a:cxn>
                <a:cxn ang="0">
                  <a:pos x="1028" y="774"/>
                </a:cxn>
                <a:cxn ang="0">
                  <a:pos x="1025" y="763"/>
                </a:cxn>
                <a:cxn ang="0">
                  <a:pos x="1019" y="752"/>
                </a:cxn>
                <a:cxn ang="0">
                  <a:pos x="1003" y="736"/>
                </a:cxn>
                <a:cxn ang="0">
                  <a:pos x="957" y="718"/>
                </a:cxn>
                <a:cxn ang="0">
                  <a:pos x="957" y="844"/>
                </a:cxn>
                <a:cxn ang="0">
                  <a:pos x="1015" y="861"/>
                </a:cxn>
                <a:cxn ang="0">
                  <a:pos x="1084" y="916"/>
                </a:cxn>
                <a:cxn ang="0">
                  <a:pos x="1084" y="916"/>
                </a:cxn>
                <a:cxn ang="0">
                  <a:pos x="1084" y="916"/>
                </a:cxn>
                <a:cxn ang="0">
                  <a:pos x="1098" y="988"/>
                </a:cxn>
                <a:cxn ang="0">
                  <a:pos x="1098" y="988"/>
                </a:cxn>
                <a:cxn ang="0">
                  <a:pos x="1098" y="988"/>
                </a:cxn>
              </a:cxnLst>
              <a:rect l="0" t="0" r="r" b="b"/>
              <a:pathLst>
                <a:path w="1960" h="1477">
                  <a:moveTo>
                    <a:pt x="1000" y="335"/>
                  </a:moveTo>
                  <a:cubicBezTo>
                    <a:pt x="1104" y="248"/>
                    <a:pt x="1173" y="53"/>
                    <a:pt x="1130" y="44"/>
                  </a:cubicBezTo>
                  <a:cubicBezTo>
                    <a:pt x="1074" y="33"/>
                    <a:pt x="951" y="83"/>
                    <a:pt x="892" y="91"/>
                  </a:cubicBezTo>
                  <a:cubicBezTo>
                    <a:pt x="808" y="102"/>
                    <a:pt x="716" y="0"/>
                    <a:pt x="664" y="57"/>
                  </a:cubicBezTo>
                  <a:cubicBezTo>
                    <a:pt x="623" y="103"/>
                    <a:pt x="694" y="270"/>
                    <a:pt x="807" y="343"/>
                  </a:cubicBezTo>
                  <a:cubicBezTo>
                    <a:pt x="472" y="507"/>
                    <a:pt x="0" y="1334"/>
                    <a:pt x="822" y="1394"/>
                  </a:cubicBezTo>
                  <a:cubicBezTo>
                    <a:pt x="1960" y="1477"/>
                    <a:pt x="1390" y="496"/>
                    <a:pt x="1000" y="335"/>
                  </a:cubicBezTo>
                  <a:close/>
                  <a:moveTo>
                    <a:pt x="1098" y="988"/>
                  </a:moveTo>
                  <a:cubicBezTo>
                    <a:pt x="1094" y="1020"/>
                    <a:pt x="1077" y="1049"/>
                    <a:pt x="1052" y="1069"/>
                  </a:cubicBezTo>
                  <a:cubicBezTo>
                    <a:pt x="1025" y="1090"/>
                    <a:pt x="991" y="1099"/>
                    <a:pt x="957" y="1102"/>
                  </a:cubicBezTo>
                  <a:cubicBezTo>
                    <a:pt x="957" y="1138"/>
                    <a:pt x="957" y="1138"/>
                    <a:pt x="957" y="1138"/>
                  </a:cubicBezTo>
                  <a:cubicBezTo>
                    <a:pt x="957" y="1147"/>
                    <a:pt x="953" y="1156"/>
                    <a:pt x="946" y="1163"/>
                  </a:cubicBezTo>
                  <a:cubicBezTo>
                    <a:pt x="936" y="1171"/>
                    <a:pt x="922" y="1174"/>
                    <a:pt x="910" y="1168"/>
                  </a:cubicBezTo>
                  <a:cubicBezTo>
                    <a:pt x="898" y="1163"/>
                    <a:pt x="890" y="1151"/>
                    <a:pt x="890" y="1138"/>
                  </a:cubicBezTo>
                  <a:cubicBezTo>
                    <a:pt x="890" y="1099"/>
                    <a:pt x="890" y="1099"/>
                    <a:pt x="890" y="1099"/>
                  </a:cubicBezTo>
                  <a:cubicBezTo>
                    <a:pt x="885" y="1098"/>
                    <a:pt x="879" y="1096"/>
                    <a:pt x="873" y="1095"/>
                  </a:cubicBezTo>
                  <a:cubicBezTo>
                    <a:pt x="842" y="1086"/>
                    <a:pt x="813" y="1069"/>
                    <a:pt x="792" y="1045"/>
                  </a:cubicBezTo>
                  <a:cubicBezTo>
                    <a:pt x="781" y="1032"/>
                    <a:pt x="772" y="1018"/>
                    <a:pt x="766" y="1003"/>
                  </a:cubicBezTo>
                  <a:cubicBezTo>
                    <a:pt x="765" y="999"/>
                    <a:pt x="763" y="995"/>
                    <a:pt x="762" y="991"/>
                  </a:cubicBezTo>
                  <a:cubicBezTo>
                    <a:pt x="761" y="987"/>
                    <a:pt x="760" y="983"/>
                    <a:pt x="759" y="979"/>
                  </a:cubicBezTo>
                  <a:cubicBezTo>
                    <a:pt x="759" y="973"/>
                    <a:pt x="760" y="966"/>
                    <a:pt x="763" y="961"/>
                  </a:cubicBezTo>
                  <a:cubicBezTo>
                    <a:pt x="769" y="949"/>
                    <a:pt x="782" y="942"/>
                    <a:pt x="796" y="943"/>
                  </a:cubicBezTo>
                  <a:cubicBezTo>
                    <a:pt x="809" y="944"/>
                    <a:pt x="820" y="953"/>
                    <a:pt x="825" y="966"/>
                  </a:cubicBezTo>
                  <a:cubicBezTo>
                    <a:pt x="826" y="969"/>
                    <a:pt x="827" y="973"/>
                    <a:pt x="828" y="977"/>
                  </a:cubicBezTo>
                  <a:cubicBezTo>
                    <a:pt x="830" y="981"/>
                    <a:pt x="831" y="985"/>
                    <a:pt x="833" y="988"/>
                  </a:cubicBezTo>
                  <a:cubicBezTo>
                    <a:pt x="837" y="995"/>
                    <a:pt x="842" y="1001"/>
                    <a:pt x="848" y="1007"/>
                  </a:cubicBezTo>
                  <a:cubicBezTo>
                    <a:pt x="860" y="1018"/>
                    <a:pt x="875" y="1026"/>
                    <a:pt x="890" y="1030"/>
                  </a:cubicBezTo>
                  <a:cubicBezTo>
                    <a:pt x="890" y="898"/>
                    <a:pt x="890" y="898"/>
                    <a:pt x="890" y="898"/>
                  </a:cubicBezTo>
                  <a:cubicBezTo>
                    <a:pt x="860" y="890"/>
                    <a:pt x="828" y="880"/>
                    <a:pt x="803" y="860"/>
                  </a:cubicBezTo>
                  <a:cubicBezTo>
                    <a:pt x="790" y="850"/>
                    <a:pt x="780" y="838"/>
                    <a:pt x="773" y="824"/>
                  </a:cubicBezTo>
                  <a:cubicBezTo>
                    <a:pt x="766" y="809"/>
                    <a:pt x="763" y="793"/>
                    <a:pt x="763" y="776"/>
                  </a:cubicBezTo>
                  <a:cubicBezTo>
                    <a:pt x="763" y="760"/>
                    <a:pt x="766" y="743"/>
                    <a:pt x="773" y="728"/>
                  </a:cubicBezTo>
                  <a:cubicBezTo>
                    <a:pt x="779" y="714"/>
                    <a:pt x="789" y="701"/>
                    <a:pt x="800" y="690"/>
                  </a:cubicBezTo>
                  <a:cubicBezTo>
                    <a:pt x="825" y="668"/>
                    <a:pt x="858" y="655"/>
                    <a:pt x="890" y="650"/>
                  </a:cubicBezTo>
                  <a:cubicBezTo>
                    <a:pt x="890" y="613"/>
                    <a:pt x="890" y="613"/>
                    <a:pt x="890" y="613"/>
                  </a:cubicBezTo>
                  <a:cubicBezTo>
                    <a:pt x="890" y="604"/>
                    <a:pt x="895" y="595"/>
                    <a:pt x="902" y="588"/>
                  </a:cubicBezTo>
                  <a:cubicBezTo>
                    <a:pt x="912" y="580"/>
                    <a:pt x="926" y="577"/>
                    <a:pt x="938" y="583"/>
                  </a:cubicBezTo>
                  <a:cubicBezTo>
                    <a:pt x="950" y="588"/>
                    <a:pt x="957" y="600"/>
                    <a:pt x="957" y="613"/>
                  </a:cubicBezTo>
                  <a:cubicBezTo>
                    <a:pt x="957" y="650"/>
                    <a:pt x="957" y="650"/>
                    <a:pt x="957" y="650"/>
                  </a:cubicBezTo>
                  <a:cubicBezTo>
                    <a:pt x="962" y="651"/>
                    <a:pt x="966" y="651"/>
                    <a:pt x="970" y="652"/>
                  </a:cubicBezTo>
                  <a:cubicBezTo>
                    <a:pt x="1003" y="658"/>
                    <a:pt x="1034" y="671"/>
                    <a:pt x="1058" y="694"/>
                  </a:cubicBezTo>
                  <a:cubicBezTo>
                    <a:pt x="1069" y="705"/>
                    <a:pt x="1078" y="719"/>
                    <a:pt x="1085" y="733"/>
                  </a:cubicBezTo>
                  <a:cubicBezTo>
                    <a:pt x="1086" y="737"/>
                    <a:pt x="1088" y="741"/>
                    <a:pt x="1089" y="745"/>
                  </a:cubicBezTo>
                  <a:cubicBezTo>
                    <a:pt x="1091" y="749"/>
                    <a:pt x="1092" y="753"/>
                    <a:pt x="1092" y="757"/>
                  </a:cubicBezTo>
                  <a:cubicBezTo>
                    <a:pt x="1093" y="763"/>
                    <a:pt x="1092" y="770"/>
                    <a:pt x="1090" y="776"/>
                  </a:cubicBezTo>
                  <a:cubicBezTo>
                    <a:pt x="1084" y="788"/>
                    <a:pt x="1071" y="796"/>
                    <a:pt x="1058" y="795"/>
                  </a:cubicBezTo>
                  <a:cubicBezTo>
                    <a:pt x="1045" y="795"/>
                    <a:pt x="1033" y="786"/>
                    <a:pt x="1028" y="774"/>
                  </a:cubicBezTo>
                  <a:cubicBezTo>
                    <a:pt x="1027" y="770"/>
                    <a:pt x="1026" y="766"/>
                    <a:pt x="1025" y="763"/>
                  </a:cubicBezTo>
                  <a:cubicBezTo>
                    <a:pt x="1023" y="759"/>
                    <a:pt x="1021" y="756"/>
                    <a:pt x="1019" y="752"/>
                  </a:cubicBezTo>
                  <a:cubicBezTo>
                    <a:pt x="1015" y="746"/>
                    <a:pt x="1010" y="740"/>
                    <a:pt x="1003" y="736"/>
                  </a:cubicBezTo>
                  <a:cubicBezTo>
                    <a:pt x="990" y="726"/>
                    <a:pt x="974" y="721"/>
                    <a:pt x="957" y="718"/>
                  </a:cubicBezTo>
                  <a:cubicBezTo>
                    <a:pt x="957" y="844"/>
                    <a:pt x="957" y="844"/>
                    <a:pt x="957" y="844"/>
                  </a:cubicBezTo>
                  <a:cubicBezTo>
                    <a:pt x="977" y="849"/>
                    <a:pt x="996" y="854"/>
                    <a:pt x="1015" y="861"/>
                  </a:cubicBezTo>
                  <a:cubicBezTo>
                    <a:pt x="1043" y="872"/>
                    <a:pt x="1069" y="889"/>
                    <a:pt x="1084" y="916"/>
                  </a:cubicBezTo>
                  <a:cubicBezTo>
                    <a:pt x="1082" y="912"/>
                    <a:pt x="1080" y="908"/>
                    <a:pt x="1084" y="916"/>
                  </a:cubicBezTo>
                  <a:cubicBezTo>
                    <a:pt x="1089" y="924"/>
                    <a:pt x="1087" y="920"/>
                    <a:pt x="1084" y="916"/>
                  </a:cubicBezTo>
                  <a:cubicBezTo>
                    <a:pt x="1097" y="938"/>
                    <a:pt x="1101" y="963"/>
                    <a:pt x="1098" y="988"/>
                  </a:cubicBezTo>
                  <a:close/>
                  <a:moveTo>
                    <a:pt x="1098" y="988"/>
                  </a:moveTo>
                  <a:cubicBezTo>
                    <a:pt x="1098" y="988"/>
                    <a:pt x="1098" y="988"/>
                    <a:pt x="1098" y="98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9"/>
            <p:cNvSpPr>
              <a:spLocks noEditPoints="1"/>
            </p:cNvSpPr>
            <p:nvPr/>
          </p:nvSpPr>
          <p:spPr bwMode="auto">
            <a:xfrm>
              <a:off x="2559051" y="3149601"/>
              <a:ext cx="1587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圆角矩形 96"/>
          <p:cNvSpPr/>
          <p:nvPr/>
        </p:nvSpPr>
        <p:spPr>
          <a:xfrm>
            <a:off x="4472255" y="4470229"/>
            <a:ext cx="649514" cy="649514"/>
          </a:xfrm>
          <a:prstGeom prst="roundRect">
            <a:avLst/>
          </a:prstGeom>
          <a:solidFill>
            <a:srgbClr val="FFFFFF"/>
          </a:solidFill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119"/>
          <p:cNvGrpSpPr/>
          <p:nvPr/>
        </p:nvGrpSpPr>
        <p:grpSpPr>
          <a:xfrm>
            <a:off x="4676970" y="4660338"/>
            <a:ext cx="260766" cy="269296"/>
            <a:chOff x="1227138" y="271463"/>
            <a:chExt cx="679450" cy="701675"/>
          </a:xfrm>
          <a:solidFill>
            <a:srgbClr val="0270D1"/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1566863" y="584200"/>
              <a:ext cx="339725" cy="342900"/>
            </a:xfrm>
            <a:custGeom>
              <a:avLst/>
              <a:gdLst/>
              <a:ahLst/>
              <a:cxnLst>
                <a:cxn ang="0">
                  <a:pos x="89" y="73"/>
                </a:cxn>
                <a:cxn ang="0">
                  <a:pos x="69" y="52"/>
                </a:cxn>
                <a:cxn ang="0">
                  <a:pos x="62" y="13"/>
                </a:cxn>
                <a:cxn ang="0">
                  <a:pos x="13" y="13"/>
                </a:cxn>
                <a:cxn ang="0">
                  <a:pos x="13" y="63"/>
                </a:cxn>
                <a:cxn ang="0">
                  <a:pos x="52" y="70"/>
                </a:cxn>
                <a:cxn ang="0">
                  <a:pos x="72" y="90"/>
                </a:cxn>
                <a:cxn ang="0">
                  <a:pos x="89" y="73"/>
                </a:cxn>
                <a:cxn ang="0">
                  <a:pos x="54" y="54"/>
                </a:cxn>
                <a:cxn ang="0">
                  <a:pos x="22" y="54"/>
                </a:cxn>
                <a:cxn ang="0">
                  <a:pos x="22" y="22"/>
                </a:cxn>
                <a:cxn ang="0">
                  <a:pos x="54" y="22"/>
                </a:cxn>
                <a:cxn ang="0">
                  <a:pos x="54" y="54"/>
                </a:cxn>
                <a:cxn ang="0">
                  <a:pos x="54" y="54"/>
                </a:cxn>
                <a:cxn ang="0">
                  <a:pos x="54" y="54"/>
                </a:cxn>
              </a:cxnLst>
              <a:rect l="0" t="0" r="r" b="b"/>
              <a:pathLst>
                <a:path w="89" h="90">
                  <a:moveTo>
                    <a:pt x="89" y="73"/>
                  </a:moveTo>
                  <a:cubicBezTo>
                    <a:pt x="69" y="52"/>
                    <a:pt x="69" y="52"/>
                    <a:pt x="69" y="52"/>
                  </a:cubicBezTo>
                  <a:cubicBezTo>
                    <a:pt x="75" y="40"/>
                    <a:pt x="73" y="24"/>
                    <a:pt x="62" y="13"/>
                  </a:cubicBezTo>
                  <a:cubicBezTo>
                    <a:pt x="49" y="0"/>
                    <a:pt x="27" y="0"/>
                    <a:pt x="13" y="13"/>
                  </a:cubicBezTo>
                  <a:cubicBezTo>
                    <a:pt x="0" y="27"/>
                    <a:pt x="0" y="49"/>
                    <a:pt x="13" y="63"/>
                  </a:cubicBezTo>
                  <a:cubicBezTo>
                    <a:pt x="24" y="73"/>
                    <a:pt x="39" y="75"/>
                    <a:pt x="52" y="70"/>
                  </a:cubicBezTo>
                  <a:cubicBezTo>
                    <a:pt x="72" y="90"/>
                    <a:pt x="72" y="90"/>
                    <a:pt x="72" y="90"/>
                  </a:cubicBezTo>
                  <a:lnTo>
                    <a:pt x="89" y="73"/>
                  </a:lnTo>
                  <a:close/>
                  <a:moveTo>
                    <a:pt x="54" y="54"/>
                  </a:moveTo>
                  <a:cubicBezTo>
                    <a:pt x="45" y="63"/>
                    <a:pt x="31" y="63"/>
                    <a:pt x="22" y="54"/>
                  </a:cubicBezTo>
                  <a:cubicBezTo>
                    <a:pt x="13" y="45"/>
                    <a:pt x="13" y="31"/>
                    <a:pt x="22" y="22"/>
                  </a:cubicBezTo>
                  <a:cubicBezTo>
                    <a:pt x="31" y="13"/>
                    <a:pt x="45" y="13"/>
                    <a:pt x="54" y="22"/>
                  </a:cubicBezTo>
                  <a:cubicBezTo>
                    <a:pt x="62" y="31"/>
                    <a:pt x="62" y="45"/>
                    <a:pt x="54" y="54"/>
                  </a:cubicBezTo>
                  <a:close/>
                  <a:moveTo>
                    <a:pt x="54" y="54"/>
                  </a:moveTo>
                  <a:cubicBezTo>
                    <a:pt x="54" y="54"/>
                    <a:pt x="54" y="54"/>
                    <a:pt x="54" y="5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1227138" y="271463"/>
              <a:ext cx="565150" cy="701675"/>
            </a:xfrm>
            <a:custGeom>
              <a:avLst/>
              <a:gdLst/>
              <a:ahLst/>
              <a:cxnLst>
                <a:cxn ang="0">
                  <a:pos x="127" y="161"/>
                </a:cxn>
                <a:cxn ang="0">
                  <a:pos x="101" y="152"/>
                </a:cxn>
                <a:cxn ang="0">
                  <a:pos x="25" y="152"/>
                </a:cxn>
                <a:cxn ang="0">
                  <a:pos x="25" y="139"/>
                </a:cxn>
                <a:cxn ang="0">
                  <a:pos x="91" y="139"/>
                </a:cxn>
                <a:cxn ang="0">
                  <a:pos x="86" y="126"/>
                </a:cxn>
                <a:cxn ang="0">
                  <a:pos x="25" y="126"/>
                </a:cxn>
                <a:cxn ang="0">
                  <a:pos x="25" y="113"/>
                </a:cxn>
                <a:cxn ang="0">
                  <a:pos x="86" y="113"/>
                </a:cxn>
                <a:cxn ang="0">
                  <a:pos x="91" y="99"/>
                </a:cxn>
                <a:cxn ang="0">
                  <a:pos x="25" y="99"/>
                </a:cxn>
                <a:cxn ang="0">
                  <a:pos x="25" y="87"/>
                </a:cxn>
                <a:cxn ang="0">
                  <a:pos x="102" y="87"/>
                </a:cxn>
                <a:cxn ang="0">
                  <a:pos x="127" y="79"/>
                </a:cxn>
                <a:cxn ang="0">
                  <a:pos x="148" y="85"/>
                </a:cxn>
                <a:cxn ang="0">
                  <a:pos x="148" y="0"/>
                </a:cxn>
                <a:cxn ang="0">
                  <a:pos x="53" y="0"/>
                </a:cxn>
                <a:cxn ang="0">
                  <a:pos x="53" y="56"/>
                </a:cxn>
                <a:cxn ang="0">
                  <a:pos x="0" y="56"/>
                </a:cxn>
                <a:cxn ang="0">
                  <a:pos x="0" y="184"/>
                </a:cxn>
                <a:cxn ang="0">
                  <a:pos x="148" y="184"/>
                </a:cxn>
                <a:cxn ang="0">
                  <a:pos x="148" y="168"/>
                </a:cxn>
                <a:cxn ang="0">
                  <a:pos x="140" y="159"/>
                </a:cxn>
                <a:cxn ang="0">
                  <a:pos x="127" y="161"/>
                </a:cxn>
                <a:cxn ang="0">
                  <a:pos x="127" y="161"/>
                </a:cxn>
                <a:cxn ang="0">
                  <a:pos x="127" y="161"/>
                </a:cxn>
              </a:cxnLst>
              <a:rect l="0" t="0" r="r" b="b"/>
              <a:pathLst>
                <a:path w="148" h="184">
                  <a:moveTo>
                    <a:pt x="127" y="161"/>
                  </a:moveTo>
                  <a:cubicBezTo>
                    <a:pt x="117" y="161"/>
                    <a:pt x="108" y="158"/>
                    <a:pt x="101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88" y="135"/>
                    <a:pt x="87" y="130"/>
                    <a:pt x="86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7" y="108"/>
                    <a:pt x="89" y="104"/>
                    <a:pt x="91" y="99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9" y="82"/>
                    <a:pt x="118" y="79"/>
                    <a:pt x="127" y="79"/>
                  </a:cubicBezTo>
                  <a:cubicBezTo>
                    <a:pt x="135" y="79"/>
                    <a:pt x="142" y="81"/>
                    <a:pt x="148" y="8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48" y="184"/>
                    <a:pt x="148" y="184"/>
                    <a:pt x="148" y="184"/>
                  </a:cubicBezTo>
                  <a:cubicBezTo>
                    <a:pt x="148" y="168"/>
                    <a:pt x="148" y="168"/>
                    <a:pt x="148" y="168"/>
                  </a:cubicBezTo>
                  <a:cubicBezTo>
                    <a:pt x="140" y="159"/>
                    <a:pt x="140" y="159"/>
                    <a:pt x="140" y="159"/>
                  </a:cubicBezTo>
                  <a:cubicBezTo>
                    <a:pt x="136" y="160"/>
                    <a:pt x="131" y="161"/>
                    <a:pt x="127" y="161"/>
                  </a:cubicBezTo>
                  <a:close/>
                  <a:moveTo>
                    <a:pt x="127" y="161"/>
                  </a:moveTo>
                  <a:cubicBezTo>
                    <a:pt x="127" y="161"/>
                    <a:pt x="127" y="161"/>
                    <a:pt x="127" y="16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1246188" y="293688"/>
              <a:ext cx="141288" cy="144463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0" y="91"/>
                </a:cxn>
                <a:cxn ang="0">
                  <a:pos x="89" y="91"/>
                </a:cxn>
                <a:cxn ang="0">
                  <a:pos x="89" y="0"/>
                </a:cxn>
                <a:cxn ang="0">
                  <a:pos x="89" y="0"/>
                </a:cxn>
                <a:cxn ang="0">
                  <a:pos x="89" y="0"/>
                </a:cxn>
              </a:cxnLst>
              <a:rect l="0" t="0" r="r" b="b"/>
              <a:pathLst>
                <a:path w="89" h="91">
                  <a:moveTo>
                    <a:pt x="89" y="0"/>
                  </a:moveTo>
                  <a:lnTo>
                    <a:pt x="0" y="91"/>
                  </a:lnTo>
                  <a:lnTo>
                    <a:pt x="89" y="91"/>
                  </a:lnTo>
                  <a:lnTo>
                    <a:pt x="89" y="0"/>
                  </a:lnTo>
                  <a:close/>
                  <a:moveTo>
                    <a:pt x="89" y="0"/>
                  </a:moveTo>
                  <a:lnTo>
                    <a:pt x="8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1246188" y="293688"/>
              <a:ext cx="141288" cy="144463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0" y="91"/>
                </a:cxn>
                <a:cxn ang="0">
                  <a:pos x="89" y="91"/>
                </a:cxn>
                <a:cxn ang="0">
                  <a:pos x="89" y="0"/>
                </a:cxn>
                <a:cxn ang="0">
                  <a:pos x="89" y="0"/>
                </a:cxn>
                <a:cxn ang="0">
                  <a:pos x="89" y="0"/>
                </a:cxn>
              </a:cxnLst>
              <a:rect l="0" t="0" r="r" b="b"/>
              <a:pathLst>
                <a:path w="89" h="91">
                  <a:moveTo>
                    <a:pt x="89" y="0"/>
                  </a:moveTo>
                  <a:lnTo>
                    <a:pt x="0" y="91"/>
                  </a:lnTo>
                  <a:lnTo>
                    <a:pt x="89" y="91"/>
                  </a:lnTo>
                  <a:lnTo>
                    <a:pt x="89" y="0"/>
                  </a:lnTo>
                  <a:moveTo>
                    <a:pt x="89" y="0"/>
                  </a:moveTo>
                  <a:lnTo>
                    <a:pt x="89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9" name="圆角矩形 94"/>
          <p:cNvSpPr/>
          <p:nvPr/>
        </p:nvSpPr>
        <p:spPr>
          <a:xfrm>
            <a:off x="4472255" y="2180799"/>
            <a:ext cx="649514" cy="649514"/>
          </a:xfrm>
          <a:prstGeom prst="roundRect">
            <a:avLst/>
          </a:prstGeom>
          <a:solidFill>
            <a:srgbClr val="FFFFFF"/>
          </a:solidFill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Group 12"/>
          <p:cNvGrpSpPr>
            <a:grpSpLocks noChangeAspect="1"/>
          </p:cNvGrpSpPr>
          <p:nvPr/>
        </p:nvGrpSpPr>
        <p:grpSpPr bwMode="auto">
          <a:xfrm>
            <a:off x="4652168" y="2360048"/>
            <a:ext cx="320826" cy="291016"/>
            <a:chOff x="2535" y="1120"/>
            <a:chExt cx="635" cy="576"/>
          </a:xfrm>
          <a:solidFill>
            <a:srgbClr val="0270D1"/>
          </a:solidFill>
        </p:grpSpPr>
        <p:sp>
          <p:nvSpPr>
            <p:cNvPr id="21" name="Freeform 13"/>
            <p:cNvSpPr/>
            <p:nvPr/>
          </p:nvSpPr>
          <p:spPr bwMode="auto">
            <a:xfrm>
              <a:off x="2535" y="1626"/>
              <a:ext cx="635" cy="70"/>
            </a:xfrm>
            <a:custGeom>
              <a:avLst/>
              <a:gdLst>
                <a:gd name="T0" fmla="*/ 136 w 136"/>
                <a:gd name="T1" fmla="*/ 7 h 15"/>
                <a:gd name="T2" fmla="*/ 128 w 136"/>
                <a:gd name="T3" fmla="*/ 15 h 15"/>
                <a:gd name="T4" fmla="*/ 8 w 136"/>
                <a:gd name="T5" fmla="*/ 15 h 15"/>
                <a:gd name="T6" fmla="*/ 0 w 136"/>
                <a:gd name="T7" fmla="*/ 7 h 15"/>
                <a:gd name="T8" fmla="*/ 0 w 136"/>
                <a:gd name="T9" fmla="*/ 7 h 15"/>
                <a:gd name="T10" fmla="*/ 8 w 136"/>
                <a:gd name="T11" fmla="*/ 0 h 15"/>
                <a:gd name="T12" fmla="*/ 128 w 136"/>
                <a:gd name="T13" fmla="*/ 0 h 15"/>
                <a:gd name="T14" fmla="*/ 136 w 136"/>
                <a:gd name="T1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5">
                  <a:moveTo>
                    <a:pt x="136" y="7"/>
                  </a:moveTo>
                  <a:cubicBezTo>
                    <a:pt x="136" y="12"/>
                    <a:pt x="133" y="15"/>
                    <a:pt x="12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3" y="0"/>
                    <a:pt x="136" y="3"/>
                    <a:pt x="1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2614" y="1369"/>
              <a:ext cx="75" cy="220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8 w 16"/>
                <a:gd name="T9" fmla="*/ 0 h 47"/>
                <a:gd name="T10" fmla="*/ 16 w 16"/>
                <a:gd name="T11" fmla="*/ 8 h 47"/>
                <a:gd name="T12" fmla="*/ 16 w 16"/>
                <a:gd name="T13" fmla="*/ 39 h 47"/>
                <a:gd name="T14" fmla="*/ 8 w 16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2750" y="1369"/>
              <a:ext cx="70" cy="220"/>
            </a:xfrm>
            <a:custGeom>
              <a:avLst/>
              <a:gdLst>
                <a:gd name="T0" fmla="*/ 8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8 w 15"/>
                <a:gd name="T7" fmla="*/ 0 h 47"/>
                <a:gd name="T8" fmla="*/ 8 w 15"/>
                <a:gd name="T9" fmla="*/ 0 h 47"/>
                <a:gd name="T10" fmla="*/ 15 w 15"/>
                <a:gd name="T11" fmla="*/ 8 h 47"/>
                <a:gd name="T12" fmla="*/ 15 w 15"/>
                <a:gd name="T13" fmla="*/ 39 h 47"/>
                <a:gd name="T14" fmla="*/ 8 w 15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7">
                  <a:moveTo>
                    <a:pt x="8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2885" y="1369"/>
              <a:ext cx="70" cy="220"/>
            </a:xfrm>
            <a:custGeom>
              <a:avLst/>
              <a:gdLst>
                <a:gd name="T0" fmla="*/ 7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7 w 15"/>
                <a:gd name="T7" fmla="*/ 0 h 47"/>
                <a:gd name="T8" fmla="*/ 7 w 15"/>
                <a:gd name="T9" fmla="*/ 0 h 47"/>
                <a:gd name="T10" fmla="*/ 15 w 15"/>
                <a:gd name="T11" fmla="*/ 8 h 47"/>
                <a:gd name="T12" fmla="*/ 15 w 15"/>
                <a:gd name="T13" fmla="*/ 39 h 47"/>
                <a:gd name="T14" fmla="*/ 7 w 15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7">
                  <a:moveTo>
                    <a:pt x="7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3016" y="1369"/>
              <a:ext cx="74" cy="220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8 w 16"/>
                <a:gd name="T9" fmla="*/ 0 h 47"/>
                <a:gd name="T10" fmla="*/ 16 w 16"/>
                <a:gd name="T11" fmla="*/ 8 h 47"/>
                <a:gd name="T12" fmla="*/ 16 w 16"/>
                <a:gd name="T13" fmla="*/ 39 h 47"/>
                <a:gd name="T14" fmla="*/ 8 w 16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2656" y="1120"/>
              <a:ext cx="392" cy="117"/>
            </a:xfrm>
            <a:custGeom>
              <a:avLst/>
              <a:gdLst>
                <a:gd name="T0" fmla="*/ 84 w 84"/>
                <a:gd name="T1" fmla="*/ 25 h 25"/>
                <a:gd name="T2" fmla="*/ 52 w 84"/>
                <a:gd name="T3" fmla="*/ 4 h 25"/>
                <a:gd name="T4" fmla="*/ 32 w 84"/>
                <a:gd name="T5" fmla="*/ 4 h 25"/>
                <a:gd name="T6" fmla="*/ 18 w 84"/>
                <a:gd name="T7" fmla="*/ 13 h 25"/>
                <a:gd name="T8" fmla="*/ 0 w 84"/>
                <a:gd name="T9" fmla="*/ 25 h 25"/>
                <a:gd name="T10" fmla="*/ 84 w 84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25">
                  <a:moveTo>
                    <a:pt x="84" y="25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6" y="0"/>
                    <a:pt x="38" y="0"/>
                    <a:pt x="32" y="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8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2572" y="1275"/>
              <a:ext cx="560" cy="75"/>
            </a:xfrm>
            <a:custGeom>
              <a:avLst/>
              <a:gdLst>
                <a:gd name="T0" fmla="*/ 120 w 120"/>
                <a:gd name="T1" fmla="*/ 8 h 16"/>
                <a:gd name="T2" fmla="*/ 112 w 120"/>
                <a:gd name="T3" fmla="*/ 16 h 16"/>
                <a:gd name="T4" fmla="*/ 8 w 120"/>
                <a:gd name="T5" fmla="*/ 16 h 16"/>
                <a:gd name="T6" fmla="*/ 0 w 120"/>
                <a:gd name="T7" fmla="*/ 8 h 16"/>
                <a:gd name="T8" fmla="*/ 0 w 120"/>
                <a:gd name="T9" fmla="*/ 8 h 16"/>
                <a:gd name="T10" fmla="*/ 8 w 120"/>
                <a:gd name="T11" fmla="*/ 0 h 16"/>
                <a:gd name="T12" fmla="*/ 112 w 120"/>
                <a:gd name="T13" fmla="*/ 0 h 16"/>
                <a:gd name="T14" fmla="*/ 120 w 120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">
                  <a:moveTo>
                    <a:pt x="120" y="8"/>
                  </a:moveTo>
                  <a:cubicBezTo>
                    <a:pt x="120" y="12"/>
                    <a:pt x="116" y="16"/>
                    <a:pt x="112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3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6547" y="2085249"/>
            <a:ext cx="1732053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社会意义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488595" y="2551151"/>
            <a:ext cx="314325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A_矩形 75"/>
          <p:cNvSpPr/>
          <p:nvPr>
            <p:custDataLst>
              <p:tags r:id="rId2"/>
            </p:custDataLst>
          </p:nvPr>
        </p:nvSpPr>
        <p:spPr>
          <a:xfrm>
            <a:off x="5386547" y="2575973"/>
            <a:ext cx="5000401" cy="3462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86547" y="3224492"/>
            <a:ext cx="1732053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经济意义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488595" y="3690394"/>
            <a:ext cx="314325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_矩形 75"/>
          <p:cNvSpPr/>
          <p:nvPr>
            <p:custDataLst>
              <p:tags r:id="rId3"/>
            </p:custDataLst>
          </p:nvPr>
        </p:nvSpPr>
        <p:spPr>
          <a:xfrm>
            <a:off x="5386547" y="3715216"/>
            <a:ext cx="5000401" cy="3462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386547" y="4367702"/>
            <a:ext cx="1732053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人文意义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488595" y="4833604"/>
            <a:ext cx="314325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_矩形 75"/>
          <p:cNvSpPr/>
          <p:nvPr>
            <p:custDataLst>
              <p:tags r:id="rId4"/>
            </p:custDataLst>
          </p:nvPr>
        </p:nvSpPr>
        <p:spPr>
          <a:xfrm>
            <a:off x="5386547" y="4858426"/>
            <a:ext cx="5000401" cy="3462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3" grpId="0" animBg="1"/>
          <p:bldP spid="19" grpId="0" animBg="1"/>
          <p:bldP spid="28" grpId="0"/>
          <p:bldP spid="30" grpId="0"/>
          <p:bldP spid="31" grpId="0"/>
          <p:bldP spid="33" grpId="0"/>
          <p:bldP spid="34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3" grpId="0" animBg="1"/>
          <p:bldP spid="19" grpId="0" animBg="1"/>
          <p:bldP spid="28" grpId="0"/>
          <p:bldP spid="30" grpId="0"/>
          <p:bldP spid="31" grpId="0"/>
          <p:bldP spid="33" grpId="0"/>
          <p:bldP spid="34" grpId="0"/>
          <p:bldP spid="3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道路, 地面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5" b="60432"/>
          <a:stretch>
            <a:fillRect/>
          </a:stretch>
        </p:blipFill>
        <p:spPr>
          <a:xfrm>
            <a:off x="0" y="0"/>
            <a:ext cx="12198262" cy="2501660"/>
          </a:xfrm>
          <a:prstGeom prst="rect">
            <a:avLst/>
          </a:prstGeom>
        </p:spPr>
      </p:pic>
      <p:sp>
        <p:nvSpPr>
          <p:cNvPr id="2" name="AutoShape 51"/>
          <p:cNvSpPr>
            <a:spLocks noChangeArrowheads="1"/>
          </p:cNvSpPr>
          <p:nvPr/>
        </p:nvSpPr>
        <p:spPr bwMode="gray">
          <a:xfrm>
            <a:off x="5080926" y="3575890"/>
            <a:ext cx="5386090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rgbClr val="026FCE"/>
                </a:solidFill>
                <a:cs typeface="+mn-ea"/>
                <a:sym typeface="+mn-lt"/>
              </a:rPr>
              <a:t>研究思路及方法</a:t>
            </a:r>
            <a:endParaRPr lang="en-US" altLang="zh-CN" sz="6000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2682" y="4766382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rgbClr val="026FCE"/>
                </a:solidFill>
                <a:latin typeface="+mn-lt"/>
                <a:ea typeface="+mn-ea"/>
                <a:cs typeface="+mn-ea"/>
                <a:sym typeface="+mn-lt"/>
              </a:rPr>
              <a:t>研究思路</a:t>
            </a:r>
            <a:endParaRPr lang="zh-CN" altLang="en-US" dirty="0">
              <a:solidFill>
                <a:srgbClr val="026FC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52681" y="5198207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rgbClr val="026FCE"/>
                </a:solidFill>
                <a:latin typeface="+mn-lt"/>
                <a:ea typeface="+mn-ea"/>
                <a:cs typeface="+mn-ea"/>
                <a:sym typeface="+mn-lt"/>
              </a:rPr>
              <a:t>实验步骤</a:t>
            </a:r>
            <a:endParaRPr lang="zh-CN" altLang="en-US" dirty="0">
              <a:solidFill>
                <a:srgbClr val="026FC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55722" y="4766383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rgbClr val="026FCE"/>
                </a:solidFill>
                <a:latin typeface="+mn-lt"/>
                <a:ea typeface="+mn-ea"/>
                <a:cs typeface="+mn-ea"/>
                <a:sym typeface="+mn-lt"/>
              </a:rPr>
              <a:t>研究方法</a:t>
            </a:r>
            <a:endParaRPr lang="zh-CN" altLang="en-US" dirty="0">
              <a:solidFill>
                <a:srgbClr val="026FC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Freeform 245"/>
          <p:cNvSpPr/>
          <p:nvPr/>
        </p:nvSpPr>
        <p:spPr bwMode="auto">
          <a:xfrm>
            <a:off x="3569354" y="3073037"/>
            <a:ext cx="1333850" cy="133385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0270D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1721" y="4695458"/>
            <a:ext cx="30891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>
                <a:solidFill>
                  <a:srgbClr val="0270D1"/>
                </a:solidFill>
                <a:cs typeface="+mn-ea"/>
                <a:sym typeface="+mn-lt"/>
              </a:rPr>
              <a:t>PART 02 </a:t>
            </a:r>
            <a:endParaRPr lang="zh-CN" altLang="en-US" sz="5400" dirty="0">
              <a:solidFill>
                <a:srgbClr val="0270D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-1"/>
            <a:ext cx="12192001" cy="2501661"/>
          </a:xfrm>
          <a:prstGeom prst="rect">
            <a:avLst/>
          </a:prstGeom>
          <a:solidFill>
            <a:srgbClr val="026F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6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2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3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1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1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0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1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60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750" tmFilter="0, 0; .2, .5; .8, .5; 1, 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375" autoRev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" grpId="0"/>
          <p:bldP spid="4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6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60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750" tmFilter="0, 0; .2, .5; .8, .5; 1, 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375" autoRev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" grpId="0"/>
          <p:bldP spid="4" grpId="0"/>
          <p:bldP spid="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研究方法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TextBox 19"/>
          <p:cNvSpPr txBox="1"/>
          <p:nvPr/>
        </p:nvSpPr>
        <p:spPr>
          <a:xfrm>
            <a:off x="891016" y="4875377"/>
            <a:ext cx="662052" cy="662052"/>
          </a:xfrm>
          <a:prstGeom prst="roundRect">
            <a:avLst>
              <a:gd name="adj" fmla="val 25299"/>
            </a:avLst>
          </a:prstGeom>
          <a:solidFill>
            <a:srgbClr val="026F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1895742" y="4675322"/>
            <a:ext cx="22533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1" dirty="0">
                <a:solidFill>
                  <a:srgbClr val="026FCE"/>
                </a:solidFill>
                <a:latin typeface="+mn-lt"/>
                <a:ea typeface="+mn-ea"/>
                <a:cs typeface="+mn-ea"/>
                <a:sym typeface="+mn-lt"/>
              </a:rPr>
              <a:t>输入标题文本</a:t>
            </a:r>
            <a:endParaRPr lang="zh-CN" altLang="en-US" b="1" dirty="0">
              <a:solidFill>
                <a:srgbClr val="026FC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Box 29"/>
          <p:cNvSpPr txBox="1"/>
          <p:nvPr/>
        </p:nvSpPr>
        <p:spPr>
          <a:xfrm>
            <a:off x="1895743" y="5189884"/>
            <a:ext cx="2294502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lt"/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6" name="TextBox 19"/>
          <p:cNvSpPr txBox="1"/>
          <p:nvPr/>
        </p:nvSpPr>
        <p:spPr>
          <a:xfrm>
            <a:off x="891016" y="2116449"/>
            <a:ext cx="662052" cy="662052"/>
          </a:xfrm>
          <a:prstGeom prst="roundRect">
            <a:avLst>
              <a:gd name="adj" fmla="val 26738"/>
            </a:avLst>
          </a:prstGeom>
          <a:solidFill>
            <a:srgbClr val="026F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28"/>
          <p:cNvSpPr txBox="1"/>
          <p:nvPr/>
        </p:nvSpPr>
        <p:spPr>
          <a:xfrm>
            <a:off x="1895742" y="1865770"/>
            <a:ext cx="22533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1" dirty="0">
                <a:solidFill>
                  <a:srgbClr val="026FCE"/>
                </a:solidFill>
                <a:latin typeface="+mn-lt"/>
                <a:ea typeface="+mn-ea"/>
                <a:cs typeface="+mn-ea"/>
                <a:sym typeface="+mn-lt"/>
              </a:rPr>
              <a:t>输入标题文本</a:t>
            </a:r>
            <a:endParaRPr lang="zh-CN" altLang="en-US" b="1" dirty="0">
              <a:solidFill>
                <a:srgbClr val="026FC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29"/>
          <p:cNvSpPr txBox="1"/>
          <p:nvPr/>
        </p:nvSpPr>
        <p:spPr>
          <a:xfrm>
            <a:off x="1895743" y="2380332"/>
            <a:ext cx="2294502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lt"/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TextBox 19"/>
          <p:cNvSpPr txBox="1"/>
          <p:nvPr/>
        </p:nvSpPr>
        <p:spPr>
          <a:xfrm>
            <a:off x="7881098" y="4924809"/>
            <a:ext cx="662052" cy="662052"/>
          </a:xfrm>
          <a:prstGeom prst="roundRect">
            <a:avLst>
              <a:gd name="adj" fmla="val 28177"/>
            </a:avLst>
          </a:prstGeom>
          <a:solidFill>
            <a:srgbClr val="026F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TextBox 28"/>
          <p:cNvSpPr txBox="1"/>
          <p:nvPr/>
        </p:nvSpPr>
        <p:spPr>
          <a:xfrm>
            <a:off x="8800662" y="4675322"/>
            <a:ext cx="22533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1" dirty="0">
                <a:solidFill>
                  <a:srgbClr val="026FCE"/>
                </a:solidFill>
                <a:latin typeface="+mn-lt"/>
                <a:ea typeface="+mn-ea"/>
                <a:cs typeface="+mn-ea"/>
                <a:sym typeface="+mn-lt"/>
              </a:rPr>
              <a:t>输入标题文本</a:t>
            </a:r>
            <a:endParaRPr lang="zh-CN" altLang="en-US" b="1" dirty="0">
              <a:solidFill>
                <a:srgbClr val="026FC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8800662" y="5189884"/>
            <a:ext cx="2349938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lt"/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2" name="TextBox 19"/>
          <p:cNvSpPr txBox="1"/>
          <p:nvPr/>
        </p:nvSpPr>
        <p:spPr>
          <a:xfrm>
            <a:off x="7881098" y="2116449"/>
            <a:ext cx="662052" cy="662052"/>
          </a:xfrm>
          <a:prstGeom prst="roundRect">
            <a:avLst>
              <a:gd name="adj" fmla="val 23861"/>
            </a:avLst>
          </a:prstGeom>
          <a:solidFill>
            <a:srgbClr val="026F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8800662" y="1865770"/>
            <a:ext cx="22533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1" dirty="0">
                <a:solidFill>
                  <a:srgbClr val="026FCE"/>
                </a:solidFill>
                <a:latin typeface="+mn-lt"/>
                <a:ea typeface="+mn-ea"/>
                <a:cs typeface="+mn-ea"/>
                <a:sym typeface="+mn-lt"/>
              </a:rPr>
              <a:t>输入标题文本</a:t>
            </a:r>
            <a:endParaRPr lang="zh-CN" altLang="en-US" b="1" dirty="0">
              <a:solidFill>
                <a:srgbClr val="026FC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8800663" y="2380332"/>
            <a:ext cx="2309450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lt"/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323759" y="3130550"/>
            <a:ext cx="1804599" cy="1687852"/>
            <a:chOff x="6323759" y="3206750"/>
            <a:chExt cx="1804599" cy="1687852"/>
          </a:xfrm>
          <a:solidFill>
            <a:srgbClr val="026FCE"/>
          </a:solidFill>
        </p:grpSpPr>
        <p:sp>
          <p:nvSpPr>
            <p:cNvPr id="16" name="任意多边形 29"/>
            <p:cNvSpPr/>
            <p:nvPr/>
          </p:nvSpPr>
          <p:spPr>
            <a:xfrm rot="2700000">
              <a:off x="6966965" y="3232372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 35"/>
            <p:cNvSpPr/>
            <p:nvPr/>
          </p:nvSpPr>
          <p:spPr>
            <a:xfrm rot="8100000">
              <a:off x="6323759" y="3962089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51698" y="4102574"/>
            <a:ext cx="1684621" cy="1804599"/>
            <a:chOff x="5151698" y="4178774"/>
            <a:chExt cx="1684621" cy="1804599"/>
          </a:xfrm>
          <a:solidFill>
            <a:srgbClr val="026FCE"/>
          </a:solidFill>
        </p:grpSpPr>
        <p:sp>
          <p:nvSpPr>
            <p:cNvPr id="19" name="任意多边形 36"/>
            <p:cNvSpPr/>
            <p:nvPr/>
          </p:nvSpPr>
          <p:spPr>
            <a:xfrm rot="8100000">
              <a:off x="6242150" y="4843707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 38"/>
            <p:cNvSpPr/>
            <p:nvPr/>
          </p:nvSpPr>
          <p:spPr>
            <a:xfrm rot="13500000">
              <a:off x="4715655" y="4614817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52553" y="2909991"/>
            <a:ext cx="1804599" cy="1705143"/>
            <a:chOff x="4052553" y="2986191"/>
            <a:chExt cx="1804599" cy="1705143"/>
          </a:xfrm>
        </p:grpSpPr>
        <p:sp>
          <p:nvSpPr>
            <p:cNvPr id="22" name="任意多边形 39"/>
            <p:cNvSpPr/>
            <p:nvPr/>
          </p:nvSpPr>
          <p:spPr>
            <a:xfrm rot="13500000">
              <a:off x="4634046" y="4122787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solidFill>
              <a:srgbClr val="026FC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 41"/>
            <p:cNvSpPr/>
            <p:nvPr/>
          </p:nvSpPr>
          <p:spPr>
            <a:xfrm rot="18900000">
              <a:off x="4052553" y="2986191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solidFill>
              <a:srgbClr val="026FC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344592" y="1838511"/>
            <a:ext cx="1698890" cy="1804599"/>
            <a:chOff x="5344592" y="1914711"/>
            <a:chExt cx="1698890" cy="1804599"/>
          </a:xfrm>
          <a:solidFill>
            <a:srgbClr val="026FCE"/>
          </a:solidFill>
        </p:grpSpPr>
        <p:sp>
          <p:nvSpPr>
            <p:cNvPr id="25" name="任意多边形 32"/>
            <p:cNvSpPr/>
            <p:nvPr/>
          </p:nvSpPr>
          <p:spPr>
            <a:xfrm rot="2700000">
              <a:off x="5674926" y="2350754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 42"/>
            <p:cNvSpPr/>
            <p:nvPr/>
          </p:nvSpPr>
          <p:spPr>
            <a:xfrm rot="18900000">
              <a:off x="5344592" y="2494161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/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实验步骤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99313" y="24280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26FCE"/>
                </a:solidFill>
                <a:cs typeface="+mn-ea"/>
                <a:sym typeface="+mn-lt"/>
              </a:rPr>
              <a:t>输入标题文本</a:t>
            </a:r>
            <a:endParaRPr lang="zh-CN" altLang="en-US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544895" y="2900337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矩形 75"/>
          <p:cNvSpPr/>
          <p:nvPr>
            <p:custDataLst>
              <p:tags r:id="rId1"/>
            </p:custDataLst>
          </p:nvPr>
        </p:nvSpPr>
        <p:spPr>
          <a:xfrm>
            <a:off x="8399313" y="2916605"/>
            <a:ext cx="3114507" cy="656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Freeform 19"/>
          <p:cNvSpPr/>
          <p:nvPr/>
        </p:nvSpPr>
        <p:spPr>
          <a:xfrm rot="16200000">
            <a:off x="4777988" y="4775683"/>
            <a:ext cx="1313643" cy="1313645"/>
          </a:xfrm>
          <a:custGeom>
            <a:avLst/>
            <a:gdLst>
              <a:gd name="connsiteX0" fmla="*/ 0 w 1374771"/>
              <a:gd name="connsiteY0" fmla="*/ 1374773 h 1374773"/>
              <a:gd name="connsiteX1" fmla="*/ 6892 w 1374771"/>
              <a:gd name="connsiteY1" fmla="*/ 1238291 h 1374773"/>
              <a:gd name="connsiteX2" fmla="*/ 1238291 w 1374771"/>
              <a:gd name="connsiteY2" fmla="*/ 6892 h 1374773"/>
              <a:gd name="connsiteX3" fmla="*/ 1374771 w 1374771"/>
              <a:gd name="connsiteY3" fmla="*/ 0 h 1374773"/>
              <a:gd name="connsiteX4" fmla="*/ 1374771 w 1374771"/>
              <a:gd name="connsiteY4" fmla="*/ 785622 h 1374773"/>
              <a:gd name="connsiteX5" fmla="*/ 1259595 w 1374771"/>
              <a:gd name="connsiteY5" fmla="*/ 797233 h 1374773"/>
              <a:gd name="connsiteX6" fmla="*/ 797233 w 1374771"/>
              <a:gd name="connsiteY6" fmla="*/ 1259595 h 1374773"/>
              <a:gd name="connsiteX7" fmla="*/ 785622 w 1374771"/>
              <a:gd name="connsiteY7" fmla="*/ 1374773 h 1374773"/>
              <a:gd name="connsiteX8" fmla="*/ 0 w 1374771"/>
              <a:gd name="connsiteY8" fmla="*/ 1374773 h 13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1" h="1374773">
                <a:moveTo>
                  <a:pt x="0" y="1374773"/>
                </a:moveTo>
                <a:lnTo>
                  <a:pt x="6892" y="1238291"/>
                </a:lnTo>
                <a:cubicBezTo>
                  <a:pt x="72830" y="589009"/>
                  <a:pt x="589009" y="72830"/>
                  <a:pt x="1238291" y="6892"/>
                </a:cubicBezTo>
                <a:lnTo>
                  <a:pt x="1374771" y="0"/>
                </a:lnTo>
                <a:lnTo>
                  <a:pt x="1374771" y="785622"/>
                </a:lnTo>
                <a:lnTo>
                  <a:pt x="1259595" y="797233"/>
                </a:lnTo>
                <a:cubicBezTo>
                  <a:pt x="1027516" y="844723"/>
                  <a:pt x="844723" y="1027516"/>
                  <a:pt x="797233" y="1259595"/>
                </a:cubicBezTo>
                <a:lnTo>
                  <a:pt x="785622" y="1374773"/>
                </a:lnTo>
                <a:lnTo>
                  <a:pt x="0" y="1374773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Freeform 18"/>
          <p:cNvSpPr/>
          <p:nvPr/>
        </p:nvSpPr>
        <p:spPr>
          <a:xfrm rot="16200000">
            <a:off x="6096002" y="4771316"/>
            <a:ext cx="1313643" cy="1322380"/>
          </a:xfrm>
          <a:custGeom>
            <a:avLst/>
            <a:gdLst>
              <a:gd name="connsiteX0" fmla="*/ 0 w 1374771"/>
              <a:gd name="connsiteY0" fmla="*/ 0 h 1374771"/>
              <a:gd name="connsiteX1" fmla="*/ 785622 w 1374771"/>
              <a:gd name="connsiteY1" fmla="*/ 0 h 1374771"/>
              <a:gd name="connsiteX2" fmla="*/ 797233 w 1374771"/>
              <a:gd name="connsiteY2" fmla="*/ 115176 h 1374771"/>
              <a:gd name="connsiteX3" fmla="*/ 1259595 w 1374771"/>
              <a:gd name="connsiteY3" fmla="*/ 577538 h 1374771"/>
              <a:gd name="connsiteX4" fmla="*/ 1374771 w 1374771"/>
              <a:gd name="connsiteY4" fmla="*/ 589149 h 1374771"/>
              <a:gd name="connsiteX5" fmla="*/ 1374771 w 1374771"/>
              <a:gd name="connsiteY5" fmla="*/ 1374771 h 1374771"/>
              <a:gd name="connsiteX6" fmla="*/ 1238291 w 1374771"/>
              <a:gd name="connsiteY6" fmla="*/ 1367879 h 1374771"/>
              <a:gd name="connsiteX7" fmla="*/ 6892 w 1374771"/>
              <a:gd name="connsiteY7" fmla="*/ 136480 h 1374771"/>
              <a:gd name="connsiteX8" fmla="*/ 0 w 1374771"/>
              <a:gd name="connsiteY8" fmla="*/ 0 h 13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1" h="1374771">
                <a:moveTo>
                  <a:pt x="0" y="0"/>
                </a:moveTo>
                <a:lnTo>
                  <a:pt x="785622" y="0"/>
                </a:lnTo>
                <a:lnTo>
                  <a:pt x="797233" y="115176"/>
                </a:lnTo>
                <a:cubicBezTo>
                  <a:pt x="844723" y="347255"/>
                  <a:pt x="1027516" y="530048"/>
                  <a:pt x="1259595" y="577538"/>
                </a:cubicBezTo>
                <a:lnTo>
                  <a:pt x="1374771" y="589149"/>
                </a:lnTo>
                <a:lnTo>
                  <a:pt x="1374771" y="1374771"/>
                </a:lnTo>
                <a:lnTo>
                  <a:pt x="1238291" y="1367879"/>
                </a:lnTo>
                <a:cubicBezTo>
                  <a:pt x="589009" y="1301941"/>
                  <a:pt x="72830" y="785762"/>
                  <a:pt x="6892" y="136480"/>
                </a:cubicBezTo>
                <a:lnTo>
                  <a:pt x="0" y="0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Freeform 12"/>
          <p:cNvSpPr/>
          <p:nvPr/>
        </p:nvSpPr>
        <p:spPr>
          <a:xfrm rot="16200000">
            <a:off x="6100368" y="3463463"/>
            <a:ext cx="1313645" cy="1313643"/>
          </a:xfrm>
          <a:custGeom>
            <a:avLst/>
            <a:gdLst>
              <a:gd name="connsiteX0" fmla="*/ 0 w 1374773"/>
              <a:gd name="connsiteY0" fmla="*/ 1374771 h 1374771"/>
              <a:gd name="connsiteX1" fmla="*/ 0 w 1374773"/>
              <a:gd name="connsiteY1" fmla="*/ 589149 h 1374771"/>
              <a:gd name="connsiteX2" fmla="*/ 115178 w 1374773"/>
              <a:gd name="connsiteY2" fmla="*/ 577538 h 1374771"/>
              <a:gd name="connsiteX3" fmla="*/ 577540 w 1374773"/>
              <a:gd name="connsiteY3" fmla="*/ 115176 h 1374771"/>
              <a:gd name="connsiteX4" fmla="*/ 589151 w 1374773"/>
              <a:gd name="connsiteY4" fmla="*/ 0 h 1374771"/>
              <a:gd name="connsiteX5" fmla="*/ 1374773 w 1374773"/>
              <a:gd name="connsiteY5" fmla="*/ 0 h 1374771"/>
              <a:gd name="connsiteX6" fmla="*/ 1367881 w 1374773"/>
              <a:gd name="connsiteY6" fmla="*/ 136480 h 1374771"/>
              <a:gd name="connsiteX7" fmla="*/ 136482 w 1374773"/>
              <a:gd name="connsiteY7" fmla="*/ 1367879 h 1374771"/>
              <a:gd name="connsiteX8" fmla="*/ 0 w 1374773"/>
              <a:gd name="connsiteY8" fmla="*/ 1374771 h 13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3" h="1374771">
                <a:moveTo>
                  <a:pt x="0" y="1374771"/>
                </a:moveTo>
                <a:lnTo>
                  <a:pt x="0" y="589149"/>
                </a:lnTo>
                <a:lnTo>
                  <a:pt x="115178" y="577538"/>
                </a:lnTo>
                <a:cubicBezTo>
                  <a:pt x="347257" y="530048"/>
                  <a:pt x="530050" y="347255"/>
                  <a:pt x="577540" y="115176"/>
                </a:cubicBezTo>
                <a:lnTo>
                  <a:pt x="589151" y="0"/>
                </a:lnTo>
                <a:lnTo>
                  <a:pt x="1374773" y="0"/>
                </a:lnTo>
                <a:lnTo>
                  <a:pt x="1367881" y="136480"/>
                </a:lnTo>
                <a:cubicBezTo>
                  <a:pt x="1301943" y="785762"/>
                  <a:pt x="785764" y="1301941"/>
                  <a:pt x="136482" y="1367879"/>
                </a:cubicBezTo>
                <a:lnTo>
                  <a:pt x="0" y="137477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Freeform 30"/>
          <p:cNvSpPr/>
          <p:nvPr/>
        </p:nvSpPr>
        <p:spPr>
          <a:xfrm rot="16200000">
            <a:off x="4777988" y="2900512"/>
            <a:ext cx="1313643" cy="1313645"/>
          </a:xfrm>
          <a:custGeom>
            <a:avLst/>
            <a:gdLst>
              <a:gd name="connsiteX0" fmla="*/ 0 w 1374771"/>
              <a:gd name="connsiteY0" fmla="*/ 1374773 h 1374773"/>
              <a:gd name="connsiteX1" fmla="*/ 6892 w 1374771"/>
              <a:gd name="connsiteY1" fmla="*/ 1238291 h 1374773"/>
              <a:gd name="connsiteX2" fmla="*/ 1238291 w 1374771"/>
              <a:gd name="connsiteY2" fmla="*/ 6892 h 1374773"/>
              <a:gd name="connsiteX3" fmla="*/ 1374771 w 1374771"/>
              <a:gd name="connsiteY3" fmla="*/ 0 h 1374773"/>
              <a:gd name="connsiteX4" fmla="*/ 1374771 w 1374771"/>
              <a:gd name="connsiteY4" fmla="*/ 785622 h 1374773"/>
              <a:gd name="connsiteX5" fmla="*/ 1259595 w 1374771"/>
              <a:gd name="connsiteY5" fmla="*/ 797233 h 1374773"/>
              <a:gd name="connsiteX6" fmla="*/ 797233 w 1374771"/>
              <a:gd name="connsiteY6" fmla="*/ 1259595 h 1374773"/>
              <a:gd name="connsiteX7" fmla="*/ 785622 w 1374771"/>
              <a:gd name="connsiteY7" fmla="*/ 1374773 h 1374773"/>
              <a:gd name="connsiteX8" fmla="*/ 0 w 1374771"/>
              <a:gd name="connsiteY8" fmla="*/ 1374773 h 13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1" h="1374773">
                <a:moveTo>
                  <a:pt x="0" y="1374773"/>
                </a:moveTo>
                <a:lnTo>
                  <a:pt x="6892" y="1238291"/>
                </a:lnTo>
                <a:cubicBezTo>
                  <a:pt x="72830" y="589009"/>
                  <a:pt x="589009" y="72830"/>
                  <a:pt x="1238291" y="6892"/>
                </a:cubicBezTo>
                <a:lnTo>
                  <a:pt x="1374771" y="0"/>
                </a:lnTo>
                <a:lnTo>
                  <a:pt x="1374771" y="785622"/>
                </a:lnTo>
                <a:lnTo>
                  <a:pt x="1259595" y="797233"/>
                </a:lnTo>
                <a:cubicBezTo>
                  <a:pt x="1027516" y="844723"/>
                  <a:pt x="844723" y="1027516"/>
                  <a:pt x="797233" y="1259595"/>
                </a:cubicBezTo>
                <a:lnTo>
                  <a:pt x="785622" y="1374773"/>
                </a:lnTo>
                <a:lnTo>
                  <a:pt x="0" y="137477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Freeform 10"/>
          <p:cNvSpPr/>
          <p:nvPr/>
        </p:nvSpPr>
        <p:spPr>
          <a:xfrm rot="16200000">
            <a:off x="4777987" y="3463462"/>
            <a:ext cx="1313645" cy="1313645"/>
          </a:xfrm>
          <a:custGeom>
            <a:avLst/>
            <a:gdLst>
              <a:gd name="connsiteX0" fmla="*/ 0 w 1374773"/>
              <a:gd name="connsiteY0" fmla="*/ 785622 h 1374773"/>
              <a:gd name="connsiteX1" fmla="*/ 0 w 1374773"/>
              <a:gd name="connsiteY1" fmla="*/ 0 h 1374773"/>
              <a:gd name="connsiteX2" fmla="*/ 136482 w 1374773"/>
              <a:gd name="connsiteY2" fmla="*/ 6892 h 1374773"/>
              <a:gd name="connsiteX3" fmla="*/ 1367881 w 1374773"/>
              <a:gd name="connsiteY3" fmla="*/ 1238291 h 1374773"/>
              <a:gd name="connsiteX4" fmla="*/ 1374773 w 1374773"/>
              <a:gd name="connsiteY4" fmla="*/ 1374773 h 1374773"/>
              <a:gd name="connsiteX5" fmla="*/ 589151 w 1374773"/>
              <a:gd name="connsiteY5" fmla="*/ 1374773 h 1374773"/>
              <a:gd name="connsiteX6" fmla="*/ 577540 w 1374773"/>
              <a:gd name="connsiteY6" fmla="*/ 1259595 h 1374773"/>
              <a:gd name="connsiteX7" fmla="*/ 115178 w 1374773"/>
              <a:gd name="connsiteY7" fmla="*/ 797233 h 1374773"/>
              <a:gd name="connsiteX8" fmla="*/ 0 w 1374773"/>
              <a:gd name="connsiteY8" fmla="*/ 785622 h 13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3" h="1374773">
                <a:moveTo>
                  <a:pt x="0" y="785622"/>
                </a:moveTo>
                <a:lnTo>
                  <a:pt x="0" y="0"/>
                </a:lnTo>
                <a:lnTo>
                  <a:pt x="136482" y="6892"/>
                </a:lnTo>
                <a:cubicBezTo>
                  <a:pt x="785764" y="72830"/>
                  <a:pt x="1301943" y="589009"/>
                  <a:pt x="1367881" y="1238291"/>
                </a:cubicBezTo>
                <a:lnTo>
                  <a:pt x="1374773" y="1374773"/>
                </a:lnTo>
                <a:lnTo>
                  <a:pt x="589151" y="1374773"/>
                </a:lnTo>
                <a:lnTo>
                  <a:pt x="577540" y="1259595"/>
                </a:lnTo>
                <a:cubicBezTo>
                  <a:pt x="530050" y="1027516"/>
                  <a:pt x="347257" y="844723"/>
                  <a:pt x="115178" y="797233"/>
                </a:cubicBezTo>
                <a:lnTo>
                  <a:pt x="0" y="785622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1" name="Freeform 31"/>
          <p:cNvSpPr/>
          <p:nvPr/>
        </p:nvSpPr>
        <p:spPr>
          <a:xfrm rot="16200000">
            <a:off x="6090209" y="2900513"/>
            <a:ext cx="1313643" cy="1313643"/>
          </a:xfrm>
          <a:custGeom>
            <a:avLst/>
            <a:gdLst>
              <a:gd name="connsiteX0" fmla="*/ 0 w 1374771"/>
              <a:gd name="connsiteY0" fmla="*/ 0 h 1374771"/>
              <a:gd name="connsiteX1" fmla="*/ 785622 w 1374771"/>
              <a:gd name="connsiteY1" fmla="*/ 0 h 1374771"/>
              <a:gd name="connsiteX2" fmla="*/ 797233 w 1374771"/>
              <a:gd name="connsiteY2" fmla="*/ 115176 h 1374771"/>
              <a:gd name="connsiteX3" fmla="*/ 1259595 w 1374771"/>
              <a:gd name="connsiteY3" fmla="*/ 577538 h 1374771"/>
              <a:gd name="connsiteX4" fmla="*/ 1374771 w 1374771"/>
              <a:gd name="connsiteY4" fmla="*/ 589149 h 1374771"/>
              <a:gd name="connsiteX5" fmla="*/ 1374771 w 1374771"/>
              <a:gd name="connsiteY5" fmla="*/ 1374771 h 1374771"/>
              <a:gd name="connsiteX6" fmla="*/ 1238291 w 1374771"/>
              <a:gd name="connsiteY6" fmla="*/ 1367879 h 1374771"/>
              <a:gd name="connsiteX7" fmla="*/ 6892 w 1374771"/>
              <a:gd name="connsiteY7" fmla="*/ 136480 h 1374771"/>
              <a:gd name="connsiteX8" fmla="*/ 0 w 1374771"/>
              <a:gd name="connsiteY8" fmla="*/ 0 h 13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1" h="1374771">
                <a:moveTo>
                  <a:pt x="0" y="0"/>
                </a:moveTo>
                <a:lnTo>
                  <a:pt x="785622" y="0"/>
                </a:lnTo>
                <a:lnTo>
                  <a:pt x="797233" y="115176"/>
                </a:lnTo>
                <a:cubicBezTo>
                  <a:pt x="844723" y="347255"/>
                  <a:pt x="1027516" y="530048"/>
                  <a:pt x="1259595" y="577538"/>
                </a:cubicBezTo>
                <a:lnTo>
                  <a:pt x="1374771" y="589149"/>
                </a:lnTo>
                <a:lnTo>
                  <a:pt x="1374771" y="1374771"/>
                </a:lnTo>
                <a:lnTo>
                  <a:pt x="1238291" y="1367879"/>
                </a:lnTo>
                <a:cubicBezTo>
                  <a:pt x="589009" y="1301941"/>
                  <a:pt x="72830" y="785762"/>
                  <a:pt x="6892" y="136480"/>
                </a:cubicBezTo>
                <a:lnTo>
                  <a:pt x="0" y="0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2" name="TextBox 36"/>
          <p:cNvSpPr txBox="1"/>
          <p:nvPr/>
        </p:nvSpPr>
        <p:spPr>
          <a:xfrm>
            <a:off x="4986540" y="250040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TextBox 37"/>
          <p:cNvSpPr txBox="1"/>
          <p:nvPr/>
        </p:nvSpPr>
        <p:spPr>
          <a:xfrm>
            <a:off x="6757190" y="294462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28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6757190" y="436298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28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TextBox 39"/>
          <p:cNvSpPr txBox="1"/>
          <p:nvPr/>
        </p:nvSpPr>
        <p:spPr>
          <a:xfrm>
            <a:off x="4986540" y="479845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sz="28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Oval 41"/>
          <p:cNvSpPr/>
          <p:nvPr/>
        </p:nvSpPr>
        <p:spPr>
          <a:xfrm>
            <a:off x="3995796" y="2016602"/>
            <a:ext cx="561607" cy="561607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Oval 43"/>
          <p:cNvSpPr/>
          <p:nvPr/>
        </p:nvSpPr>
        <p:spPr>
          <a:xfrm>
            <a:off x="3995796" y="4225116"/>
            <a:ext cx="561607" cy="56160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sz="1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Oval 45"/>
          <p:cNvSpPr/>
          <p:nvPr/>
        </p:nvSpPr>
        <p:spPr>
          <a:xfrm>
            <a:off x="7837706" y="2460823"/>
            <a:ext cx="561607" cy="56160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1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Oval 47"/>
          <p:cNvSpPr/>
          <p:nvPr/>
        </p:nvSpPr>
        <p:spPr>
          <a:xfrm>
            <a:off x="7837706" y="4362988"/>
            <a:ext cx="561607" cy="561607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1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99313" y="436298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26FCE"/>
                </a:solidFill>
                <a:cs typeface="+mn-ea"/>
                <a:sym typeface="+mn-lt"/>
              </a:rPr>
              <a:t>输入标题文本</a:t>
            </a:r>
            <a:endParaRPr lang="zh-CN" altLang="en-US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544895" y="4835253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_矩形 75"/>
          <p:cNvSpPr/>
          <p:nvPr>
            <p:custDataLst>
              <p:tags r:id="rId2"/>
            </p:custDataLst>
          </p:nvPr>
        </p:nvSpPr>
        <p:spPr>
          <a:xfrm>
            <a:off x="8399313" y="4851521"/>
            <a:ext cx="3114507" cy="656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40681" y="188550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26FCE"/>
                </a:solidFill>
                <a:cs typeface="+mn-ea"/>
                <a:sym typeface="+mn-lt"/>
              </a:rPr>
              <a:t>输入标题文本</a:t>
            </a:r>
            <a:endParaRPr lang="zh-CN" altLang="en-US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467045" y="2326021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_矩形 75"/>
          <p:cNvSpPr/>
          <p:nvPr>
            <p:custDataLst>
              <p:tags r:id="rId3"/>
            </p:custDataLst>
          </p:nvPr>
        </p:nvSpPr>
        <p:spPr>
          <a:xfrm>
            <a:off x="777243" y="2374039"/>
            <a:ext cx="3114507" cy="656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2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19905" y="413658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26FCE"/>
                </a:solidFill>
                <a:cs typeface="+mn-ea"/>
                <a:sym typeface="+mn-lt"/>
              </a:rPr>
              <a:t>输入标题文本</a:t>
            </a:r>
            <a:endParaRPr lang="zh-CN" altLang="en-US" b="1" dirty="0">
              <a:solidFill>
                <a:srgbClr val="026FCE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467045" y="4595563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_矩形 75"/>
          <p:cNvSpPr/>
          <p:nvPr>
            <p:custDataLst>
              <p:tags r:id="rId4"/>
            </p:custDataLst>
          </p:nvPr>
        </p:nvSpPr>
        <p:spPr>
          <a:xfrm>
            <a:off x="628651" y="4643581"/>
            <a:ext cx="3263100" cy="656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2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输入您的文字内容，语言精练概括的说明你所要阐明的观点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Freeform 32"/>
          <p:cNvSpPr/>
          <p:nvPr/>
        </p:nvSpPr>
        <p:spPr>
          <a:xfrm rot="16200000">
            <a:off x="6090208" y="1588292"/>
            <a:ext cx="1313645" cy="1313643"/>
          </a:xfrm>
          <a:custGeom>
            <a:avLst/>
            <a:gdLst>
              <a:gd name="connsiteX0" fmla="*/ 0 w 1374773"/>
              <a:gd name="connsiteY0" fmla="*/ 1374771 h 1374771"/>
              <a:gd name="connsiteX1" fmla="*/ 0 w 1374773"/>
              <a:gd name="connsiteY1" fmla="*/ 589149 h 1374771"/>
              <a:gd name="connsiteX2" fmla="*/ 115178 w 1374773"/>
              <a:gd name="connsiteY2" fmla="*/ 577538 h 1374771"/>
              <a:gd name="connsiteX3" fmla="*/ 577540 w 1374773"/>
              <a:gd name="connsiteY3" fmla="*/ 115176 h 1374771"/>
              <a:gd name="connsiteX4" fmla="*/ 589151 w 1374773"/>
              <a:gd name="connsiteY4" fmla="*/ 0 h 1374771"/>
              <a:gd name="connsiteX5" fmla="*/ 1374773 w 1374773"/>
              <a:gd name="connsiteY5" fmla="*/ 0 h 1374771"/>
              <a:gd name="connsiteX6" fmla="*/ 1367881 w 1374773"/>
              <a:gd name="connsiteY6" fmla="*/ 136480 h 1374771"/>
              <a:gd name="connsiteX7" fmla="*/ 136482 w 1374773"/>
              <a:gd name="connsiteY7" fmla="*/ 1367879 h 1374771"/>
              <a:gd name="connsiteX8" fmla="*/ 0 w 1374773"/>
              <a:gd name="connsiteY8" fmla="*/ 1374771 h 13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3" h="1374771">
                <a:moveTo>
                  <a:pt x="0" y="1374771"/>
                </a:moveTo>
                <a:lnTo>
                  <a:pt x="0" y="589149"/>
                </a:lnTo>
                <a:lnTo>
                  <a:pt x="115178" y="577538"/>
                </a:lnTo>
                <a:cubicBezTo>
                  <a:pt x="347257" y="530048"/>
                  <a:pt x="530050" y="347255"/>
                  <a:pt x="577540" y="115176"/>
                </a:cubicBezTo>
                <a:lnTo>
                  <a:pt x="589151" y="0"/>
                </a:lnTo>
                <a:lnTo>
                  <a:pt x="1374773" y="0"/>
                </a:lnTo>
                <a:lnTo>
                  <a:pt x="1367881" y="136480"/>
                </a:lnTo>
                <a:cubicBezTo>
                  <a:pt x="1301943" y="785762"/>
                  <a:pt x="785764" y="1301941"/>
                  <a:pt x="136482" y="1367879"/>
                </a:cubicBezTo>
                <a:lnTo>
                  <a:pt x="0" y="137477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0" name="Freeform 33"/>
          <p:cNvSpPr/>
          <p:nvPr/>
        </p:nvSpPr>
        <p:spPr>
          <a:xfrm rot="16200000">
            <a:off x="4777987" y="1588291"/>
            <a:ext cx="1313645" cy="1313645"/>
          </a:xfrm>
          <a:custGeom>
            <a:avLst/>
            <a:gdLst>
              <a:gd name="connsiteX0" fmla="*/ 0 w 1374773"/>
              <a:gd name="connsiteY0" fmla="*/ 785622 h 1374773"/>
              <a:gd name="connsiteX1" fmla="*/ 0 w 1374773"/>
              <a:gd name="connsiteY1" fmla="*/ 0 h 1374773"/>
              <a:gd name="connsiteX2" fmla="*/ 136482 w 1374773"/>
              <a:gd name="connsiteY2" fmla="*/ 6892 h 1374773"/>
              <a:gd name="connsiteX3" fmla="*/ 1367881 w 1374773"/>
              <a:gd name="connsiteY3" fmla="*/ 1238291 h 1374773"/>
              <a:gd name="connsiteX4" fmla="*/ 1374773 w 1374773"/>
              <a:gd name="connsiteY4" fmla="*/ 1374773 h 1374773"/>
              <a:gd name="connsiteX5" fmla="*/ 589151 w 1374773"/>
              <a:gd name="connsiteY5" fmla="*/ 1374773 h 1374773"/>
              <a:gd name="connsiteX6" fmla="*/ 577540 w 1374773"/>
              <a:gd name="connsiteY6" fmla="*/ 1259595 h 1374773"/>
              <a:gd name="connsiteX7" fmla="*/ 115178 w 1374773"/>
              <a:gd name="connsiteY7" fmla="*/ 797233 h 1374773"/>
              <a:gd name="connsiteX8" fmla="*/ 0 w 1374773"/>
              <a:gd name="connsiteY8" fmla="*/ 785622 h 13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3" h="1374773">
                <a:moveTo>
                  <a:pt x="0" y="785622"/>
                </a:moveTo>
                <a:lnTo>
                  <a:pt x="0" y="0"/>
                </a:lnTo>
                <a:lnTo>
                  <a:pt x="136482" y="6892"/>
                </a:lnTo>
                <a:cubicBezTo>
                  <a:pt x="785764" y="72830"/>
                  <a:pt x="1301943" y="589009"/>
                  <a:pt x="1367881" y="1238291"/>
                </a:cubicBezTo>
                <a:lnTo>
                  <a:pt x="1374773" y="1374773"/>
                </a:lnTo>
                <a:lnTo>
                  <a:pt x="589151" y="1374773"/>
                </a:lnTo>
                <a:lnTo>
                  <a:pt x="577540" y="1259595"/>
                </a:lnTo>
                <a:cubicBezTo>
                  <a:pt x="530050" y="1027516"/>
                  <a:pt x="347257" y="844723"/>
                  <a:pt x="115178" y="797233"/>
                </a:cubicBezTo>
                <a:lnTo>
                  <a:pt x="0" y="78562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TextBox 36"/>
          <p:cNvSpPr txBox="1"/>
          <p:nvPr/>
        </p:nvSpPr>
        <p:spPr>
          <a:xfrm>
            <a:off x="4934108" y="256245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19" grpId="0" animBg="1"/>
          <p:bldP spid="20" grpId="0"/>
          <p:bldP spid="22" grpId="0"/>
          <p:bldP spid="23" grpId="0"/>
          <p:bldP spid="25" grpId="0"/>
          <p:bldP spid="26" grpId="0"/>
          <p:bldP spid="28" grpId="0"/>
          <p:bldP spid="29" grpId="0" animBg="1"/>
          <p:bldP spid="30" grpId="0" animBg="1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19" grpId="0" animBg="1"/>
          <p:bldP spid="20" grpId="0"/>
          <p:bldP spid="22" grpId="0"/>
          <p:bldP spid="23" grpId="0"/>
          <p:bldP spid="25" grpId="0"/>
          <p:bldP spid="26" grpId="0"/>
          <p:bldP spid="28" grpId="0"/>
          <p:bldP spid="29" grpId="0" animBg="1"/>
          <p:bldP spid="30" grpId="0" animBg="1"/>
          <p:bldP spid="31" grpId="0"/>
        </p:bldLst>
      </p:timing>
    </mc:Fallback>
  </mc:AlternateContent>
</p:sld>
</file>

<file path=ppt/tags/tag1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ISPRING_PRESENTATION_TITLE" val="PPT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2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1195</Words>
  <PresentationFormat>自定义</PresentationFormat>
  <Paragraphs>218</Paragraphs>
  <Slides>28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等线</vt:lpstr>
      <vt:lpstr>等线 Light</vt:lpstr>
      <vt:lpstr>Calibri</vt:lpstr>
      <vt:lpstr>Arial Unicode MS</vt:lpstr>
      <vt:lpstr>www.2ppt.com</vt:lpstr>
      <vt:lpstr>www.2ppt.com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dcterms:created xsi:type="dcterms:W3CDTF">2018-01-21T03:32:00Z</dcterms:created>
  <dcterms:modified xsi:type="dcterms:W3CDTF">2021-12-13T08:08:55Z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4D847A6929784A8D87265AC47345BDD2</vt:lpwstr>
  </property>
  <property fmtid="{A09F084E-AD41-489F-8076-AA5BE3082BCA}" pid="100">
    <vt:ui4>5</vt:ui4>
  </property>
  <property fmtid="{64440492-4C8B-11D1-8B70-080036B11A03}" pid="11">
    <vt:lpwstr>www.2ppt.com-爱PPT提供资源下载</vt:lpwstr>
  </property>
</Properties>
</file>